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4" r:id="rId1"/>
  </p:sldMasterIdLst>
  <p:notesMasterIdLst>
    <p:notesMasterId r:id="rId3"/>
  </p:notesMasterIdLst>
  <p:sldIdLst>
    <p:sldId id="256" r:id="rId2"/>
  </p:sldIdLst>
  <p:sldSz cx="6400800" cy="4319588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61" userDrawn="1">
          <p15:clr>
            <a:srgbClr val="A4A3A4"/>
          </p15:clr>
        </p15:guide>
        <p15:guide id="2" pos="201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55C3"/>
    <a:srgbClr val="93A5F3"/>
    <a:srgbClr val="29357F"/>
    <a:srgbClr val="495BC7"/>
    <a:srgbClr val="8FACF8"/>
    <a:srgbClr val="9FBDFF"/>
    <a:srgbClr val="C3D5F3"/>
    <a:srgbClr val="BDD7EE"/>
    <a:srgbClr val="DE614D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6978ECE-71DA-49FB-958E-8630EC8590E7}" v="317" dt="2024-01-15T04:06:53.87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157" d="100"/>
          <a:sy n="157" d="100"/>
        </p:scale>
        <p:origin x="1566" y="132"/>
      </p:cViewPr>
      <p:guideLst>
        <p:guide orient="horz" pos="1361"/>
        <p:guide pos="201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microsoft.com/office/2016/11/relationships/changesInfo" Target="changesInfos/changesInfo1.xml"/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Relationship Id="rId9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霍 超凡" userId="5413a2a63dcc14e6" providerId="LiveId" clId="{06978ECE-71DA-49FB-958E-8630EC8590E7}"/>
    <pc:docChg chg="undo custSel addSld modSld">
      <pc:chgData name="霍 超凡" userId="5413a2a63dcc14e6" providerId="LiveId" clId="{06978ECE-71DA-49FB-958E-8630EC8590E7}" dt="2024-01-15T03:20:38.184" v="1783" actId="1076"/>
      <pc:docMkLst>
        <pc:docMk/>
      </pc:docMkLst>
      <pc:sldChg chg="addSp delSp modSp new mod">
        <pc:chgData name="霍 超凡" userId="5413a2a63dcc14e6" providerId="LiveId" clId="{06978ECE-71DA-49FB-958E-8630EC8590E7}" dt="2024-01-15T03:20:38.184" v="1783" actId="1076"/>
        <pc:sldMkLst>
          <pc:docMk/>
          <pc:sldMk cId="3862774709" sldId="256"/>
        </pc:sldMkLst>
        <pc:spChg chg="del">
          <ac:chgData name="霍 超凡" userId="5413a2a63dcc14e6" providerId="LiveId" clId="{06978ECE-71DA-49FB-958E-8630EC8590E7}" dt="2024-01-14T05:57:44.805" v="1" actId="478"/>
          <ac:spMkLst>
            <pc:docMk/>
            <pc:sldMk cId="3862774709" sldId="256"/>
            <ac:spMk id="2" creationId="{735C3557-C4BE-7020-D763-BABA602792B8}"/>
          </ac:spMkLst>
        </pc:spChg>
        <pc:spChg chg="del">
          <ac:chgData name="霍 超凡" userId="5413a2a63dcc14e6" providerId="LiveId" clId="{06978ECE-71DA-49FB-958E-8630EC8590E7}" dt="2024-01-14T05:57:44.805" v="1" actId="478"/>
          <ac:spMkLst>
            <pc:docMk/>
            <pc:sldMk cId="3862774709" sldId="256"/>
            <ac:spMk id="3" creationId="{A89C57AD-EFBA-91CC-D020-0EE537B585AD}"/>
          </ac:spMkLst>
        </pc:spChg>
        <pc:spChg chg="add mod">
          <ac:chgData name="霍 超凡" userId="5413a2a63dcc14e6" providerId="LiveId" clId="{06978ECE-71DA-49FB-958E-8630EC8590E7}" dt="2024-01-14T16:04:22.715" v="657" actId="1076"/>
          <ac:spMkLst>
            <pc:docMk/>
            <pc:sldMk cId="3862774709" sldId="256"/>
            <ac:spMk id="33" creationId="{12726057-310B-80A9-4B73-67CE01A0D37D}"/>
          </ac:spMkLst>
        </pc:spChg>
        <pc:spChg chg="add mod">
          <ac:chgData name="霍 超凡" userId="5413a2a63dcc14e6" providerId="LiveId" clId="{06978ECE-71DA-49FB-958E-8630EC8590E7}" dt="2024-01-14T15:29:39.455" v="346" actId="208"/>
          <ac:spMkLst>
            <pc:docMk/>
            <pc:sldMk cId="3862774709" sldId="256"/>
            <ac:spMk id="38" creationId="{755E7B71-693E-87BD-F877-949F14CBE473}"/>
          </ac:spMkLst>
        </pc:spChg>
        <pc:spChg chg="add mod">
          <ac:chgData name="霍 超凡" userId="5413a2a63dcc14e6" providerId="LiveId" clId="{06978ECE-71DA-49FB-958E-8630EC8590E7}" dt="2024-01-14T15:29:28.132" v="344" actId="207"/>
          <ac:spMkLst>
            <pc:docMk/>
            <pc:sldMk cId="3862774709" sldId="256"/>
            <ac:spMk id="39" creationId="{4CCE6C2B-A010-2652-0104-A54EC1530836}"/>
          </ac:spMkLst>
        </pc:spChg>
        <pc:spChg chg="add mod">
          <ac:chgData name="霍 超凡" userId="5413a2a63dcc14e6" providerId="LiveId" clId="{06978ECE-71DA-49FB-958E-8630EC8590E7}" dt="2024-01-14T16:00:45.666" v="626" actId="164"/>
          <ac:spMkLst>
            <pc:docMk/>
            <pc:sldMk cId="3862774709" sldId="256"/>
            <ac:spMk id="53" creationId="{979E9286-47D8-C2E0-314A-1FA9F68CC79E}"/>
          </ac:spMkLst>
        </pc:spChg>
        <pc:spChg chg="add mod">
          <ac:chgData name="霍 超凡" userId="5413a2a63dcc14e6" providerId="LiveId" clId="{06978ECE-71DA-49FB-958E-8630EC8590E7}" dt="2024-01-14T15:49:52.394" v="484" actId="164"/>
          <ac:spMkLst>
            <pc:docMk/>
            <pc:sldMk cId="3862774709" sldId="256"/>
            <ac:spMk id="54" creationId="{F5793A3C-4FA5-CCBD-80AA-FD96171F444C}"/>
          </ac:spMkLst>
        </pc:spChg>
        <pc:spChg chg="add mod">
          <ac:chgData name="霍 超凡" userId="5413a2a63dcc14e6" providerId="LiveId" clId="{06978ECE-71DA-49FB-958E-8630EC8590E7}" dt="2024-01-14T15:51:36.806" v="532" actId="164"/>
          <ac:spMkLst>
            <pc:docMk/>
            <pc:sldMk cId="3862774709" sldId="256"/>
            <ac:spMk id="55" creationId="{381279F7-E932-7C51-AE89-7C3D7A5A1DD8}"/>
          </ac:spMkLst>
        </pc:spChg>
        <pc:spChg chg="add mod">
          <ac:chgData name="霍 超凡" userId="5413a2a63dcc14e6" providerId="LiveId" clId="{06978ECE-71DA-49FB-958E-8630EC8590E7}" dt="2024-01-14T15:51:34.941" v="531" actId="164"/>
          <ac:spMkLst>
            <pc:docMk/>
            <pc:sldMk cId="3862774709" sldId="256"/>
            <ac:spMk id="56" creationId="{0DCD07A4-61F5-9DEE-803C-9F169FA2BA91}"/>
          </ac:spMkLst>
        </pc:spChg>
        <pc:spChg chg="add mod">
          <ac:chgData name="霍 超凡" userId="5413a2a63dcc14e6" providerId="LiveId" clId="{06978ECE-71DA-49FB-958E-8630EC8590E7}" dt="2024-01-14T15:51:14.726" v="526" actId="1076"/>
          <ac:spMkLst>
            <pc:docMk/>
            <pc:sldMk cId="3862774709" sldId="256"/>
            <ac:spMk id="57" creationId="{DA958175-7E2E-444E-FDC3-BF600014743D}"/>
          </ac:spMkLst>
        </pc:spChg>
        <pc:spChg chg="add mod">
          <ac:chgData name="霍 超凡" userId="5413a2a63dcc14e6" providerId="LiveId" clId="{06978ECE-71DA-49FB-958E-8630EC8590E7}" dt="2024-01-14T15:51:36.806" v="532" actId="164"/>
          <ac:spMkLst>
            <pc:docMk/>
            <pc:sldMk cId="3862774709" sldId="256"/>
            <ac:spMk id="59" creationId="{4DE9EC14-B97E-BE34-4E32-E5FA53890088}"/>
          </ac:spMkLst>
        </pc:spChg>
        <pc:spChg chg="add mod">
          <ac:chgData name="霍 超凡" userId="5413a2a63dcc14e6" providerId="LiveId" clId="{06978ECE-71DA-49FB-958E-8630EC8590E7}" dt="2024-01-14T15:51:34.941" v="531" actId="164"/>
          <ac:spMkLst>
            <pc:docMk/>
            <pc:sldMk cId="3862774709" sldId="256"/>
            <ac:spMk id="60" creationId="{7FDC3BCE-392F-3DF0-9F71-7313D4B38AC2}"/>
          </ac:spMkLst>
        </pc:spChg>
        <pc:spChg chg="add mod">
          <ac:chgData name="霍 超凡" userId="5413a2a63dcc14e6" providerId="LiveId" clId="{06978ECE-71DA-49FB-958E-8630EC8590E7}" dt="2024-01-14T16:06:22.852" v="690" actId="164"/>
          <ac:spMkLst>
            <pc:docMk/>
            <pc:sldMk cId="3862774709" sldId="256"/>
            <ac:spMk id="96" creationId="{A902B269-555A-E918-1ED1-4A54A7E43726}"/>
          </ac:spMkLst>
        </pc:spChg>
        <pc:spChg chg="add mod">
          <ac:chgData name="霍 超凡" userId="5413a2a63dcc14e6" providerId="LiveId" clId="{06978ECE-71DA-49FB-958E-8630EC8590E7}" dt="2024-01-14T16:06:37.795" v="693" actId="1035"/>
          <ac:spMkLst>
            <pc:docMk/>
            <pc:sldMk cId="3862774709" sldId="256"/>
            <ac:spMk id="97" creationId="{F3849903-229C-23C9-C8D6-668FC7991941}"/>
          </ac:spMkLst>
        </pc:spChg>
        <pc:spChg chg="mod">
          <ac:chgData name="霍 超凡" userId="5413a2a63dcc14e6" providerId="LiveId" clId="{06978ECE-71DA-49FB-958E-8630EC8590E7}" dt="2024-01-15T03:18:51.881" v="1716" actId="571"/>
          <ac:spMkLst>
            <pc:docMk/>
            <pc:sldMk cId="3862774709" sldId="256"/>
            <ac:spMk id="427" creationId="{34D9D0AC-741A-A4DC-AB63-53FCC715C0A4}"/>
          </ac:spMkLst>
        </pc:spChg>
        <pc:spChg chg="mod">
          <ac:chgData name="霍 超凡" userId="5413a2a63dcc14e6" providerId="LiveId" clId="{06978ECE-71DA-49FB-958E-8630EC8590E7}" dt="2024-01-15T03:19:01.569" v="1730" actId="20577"/>
          <ac:spMkLst>
            <pc:docMk/>
            <pc:sldMk cId="3862774709" sldId="256"/>
            <ac:spMk id="428" creationId="{5537A4CA-E2C4-2820-A5CC-061E14388332}"/>
          </ac:spMkLst>
        </pc:spChg>
        <pc:spChg chg="add mod">
          <ac:chgData name="霍 超凡" userId="5413a2a63dcc14e6" providerId="LiveId" clId="{06978ECE-71DA-49FB-958E-8630EC8590E7}" dt="2024-01-15T03:20:13.008" v="1758" actId="1076"/>
          <ac:spMkLst>
            <pc:docMk/>
            <pc:sldMk cId="3862774709" sldId="256"/>
            <ac:spMk id="429" creationId="{5F78710B-4036-B151-7B4A-C94027FDE5A6}"/>
          </ac:spMkLst>
        </pc:spChg>
        <pc:spChg chg="add mod">
          <ac:chgData name="霍 超凡" userId="5413a2a63dcc14e6" providerId="LiveId" clId="{06978ECE-71DA-49FB-958E-8630EC8590E7}" dt="2024-01-15T03:20:38.184" v="1783" actId="1076"/>
          <ac:spMkLst>
            <pc:docMk/>
            <pc:sldMk cId="3862774709" sldId="256"/>
            <ac:spMk id="430" creationId="{FD31A57D-C2D8-70F4-E9A7-942C225CAB77}"/>
          </ac:spMkLst>
        </pc:spChg>
        <pc:grpChg chg="add del mod">
          <ac:chgData name="霍 超凡" userId="5413a2a63dcc14e6" providerId="LiveId" clId="{06978ECE-71DA-49FB-958E-8630EC8590E7}" dt="2024-01-14T16:03:51.494" v="656" actId="21"/>
          <ac:grpSpMkLst>
            <pc:docMk/>
            <pc:sldMk cId="3862774709" sldId="256"/>
            <ac:grpSpMk id="20" creationId="{F4EA7048-4EF5-70C4-9188-ADB4E31B2751}"/>
          </ac:grpSpMkLst>
        </pc:grpChg>
        <pc:grpChg chg="add mod">
          <ac:chgData name="霍 超凡" userId="5413a2a63dcc14e6" providerId="LiveId" clId="{06978ECE-71DA-49FB-958E-8630EC8590E7}" dt="2024-01-14T16:04:22.715" v="657" actId="1076"/>
          <ac:grpSpMkLst>
            <pc:docMk/>
            <pc:sldMk cId="3862774709" sldId="256"/>
            <ac:grpSpMk id="40" creationId="{78500603-87E8-9383-DE19-4FBB060C1EA2}"/>
          </ac:grpSpMkLst>
        </pc:grpChg>
        <pc:grpChg chg="add mod">
          <ac:chgData name="霍 超凡" userId="5413a2a63dcc14e6" providerId="LiveId" clId="{06978ECE-71DA-49FB-958E-8630EC8590E7}" dt="2024-01-14T16:00:45.666" v="626" actId="164"/>
          <ac:grpSpMkLst>
            <pc:docMk/>
            <pc:sldMk cId="3862774709" sldId="256"/>
            <ac:grpSpMk id="58" creationId="{7A17DA53-1A50-0D99-B8C5-7628B611396A}"/>
          </ac:grpSpMkLst>
        </pc:grpChg>
        <pc:grpChg chg="add mod">
          <ac:chgData name="霍 超凡" userId="5413a2a63dcc14e6" providerId="LiveId" clId="{06978ECE-71DA-49FB-958E-8630EC8590E7}" dt="2024-01-14T16:00:45.666" v="626" actId="164"/>
          <ac:grpSpMkLst>
            <pc:docMk/>
            <pc:sldMk cId="3862774709" sldId="256"/>
            <ac:grpSpMk id="61" creationId="{5174E4A1-CA91-17DC-B97F-B5D1AD9E56E8}"/>
          </ac:grpSpMkLst>
        </pc:grpChg>
        <pc:grpChg chg="add mod">
          <ac:chgData name="霍 超凡" userId="5413a2a63dcc14e6" providerId="LiveId" clId="{06978ECE-71DA-49FB-958E-8630EC8590E7}" dt="2024-01-14T16:00:45.666" v="626" actId="164"/>
          <ac:grpSpMkLst>
            <pc:docMk/>
            <pc:sldMk cId="3862774709" sldId="256"/>
            <ac:grpSpMk id="62" creationId="{2C55F161-910D-CBFD-1490-AAF182804F86}"/>
          </ac:grpSpMkLst>
        </pc:grpChg>
        <pc:grpChg chg="add mod">
          <ac:chgData name="霍 超凡" userId="5413a2a63dcc14e6" providerId="LiveId" clId="{06978ECE-71DA-49FB-958E-8630EC8590E7}" dt="2024-01-14T16:04:22.715" v="657" actId="1076"/>
          <ac:grpSpMkLst>
            <pc:docMk/>
            <pc:sldMk cId="3862774709" sldId="256"/>
            <ac:grpSpMk id="91" creationId="{3F9E714B-CB13-2A47-1CDB-958FA896C4EF}"/>
          </ac:grpSpMkLst>
        </pc:grpChg>
        <pc:grpChg chg="add mod">
          <ac:chgData name="霍 超凡" userId="5413a2a63dcc14e6" providerId="LiveId" clId="{06978ECE-71DA-49FB-958E-8630EC8590E7}" dt="2024-01-14T16:13:22.364" v="876" actId="1076"/>
          <ac:grpSpMkLst>
            <pc:docMk/>
            <pc:sldMk cId="3862774709" sldId="256"/>
            <ac:grpSpMk id="98" creationId="{1C0D2288-EA58-7BD0-8FD6-0FDE2015D9A0}"/>
          </ac:grpSpMkLst>
        </pc:grpChg>
        <pc:grpChg chg="add mod">
          <ac:chgData name="霍 超凡" userId="5413a2a63dcc14e6" providerId="LiveId" clId="{06978ECE-71DA-49FB-958E-8630EC8590E7}" dt="2024-01-15T03:19:42.282" v="1733" actId="1076"/>
          <ac:grpSpMkLst>
            <pc:docMk/>
            <pc:sldMk cId="3862774709" sldId="256"/>
            <ac:grpSpMk id="172" creationId="{CDAAC4B9-ACA3-DAE6-E0DB-AB1DA4EE535F}"/>
          </ac:grpSpMkLst>
        </pc:grpChg>
        <pc:grpChg chg="add mod">
          <ac:chgData name="霍 超凡" userId="5413a2a63dcc14e6" providerId="LiveId" clId="{06978ECE-71DA-49FB-958E-8630EC8590E7}" dt="2024-01-15T03:19:48.523" v="1734" actId="1076"/>
          <ac:grpSpMkLst>
            <pc:docMk/>
            <pc:sldMk cId="3862774709" sldId="256"/>
            <ac:grpSpMk id="256" creationId="{F505CD01-68D4-6CEA-8B5C-8A950B244AC3}"/>
          </ac:grpSpMkLst>
        </pc:grpChg>
        <pc:grpChg chg="add mod">
          <ac:chgData name="霍 超凡" userId="5413a2a63dcc14e6" providerId="LiveId" clId="{06978ECE-71DA-49FB-958E-8630EC8590E7}" dt="2024-01-15T03:19:48.523" v="1734" actId="1076"/>
          <ac:grpSpMkLst>
            <pc:docMk/>
            <pc:sldMk cId="3862774709" sldId="256"/>
            <ac:grpSpMk id="311" creationId="{A9090408-ED0A-D139-14FF-2BE7C9ABA019}"/>
          </ac:grpSpMkLst>
        </pc:grpChg>
        <pc:grpChg chg="add mod">
          <ac:chgData name="霍 超凡" userId="5413a2a63dcc14e6" providerId="LiveId" clId="{06978ECE-71DA-49FB-958E-8630EC8590E7}" dt="2024-01-15T03:19:48.523" v="1734" actId="1076"/>
          <ac:grpSpMkLst>
            <pc:docMk/>
            <pc:sldMk cId="3862774709" sldId="256"/>
            <ac:grpSpMk id="350" creationId="{EC5FA26F-01B0-8C8E-4775-1DE94C59E73F}"/>
          </ac:grpSpMkLst>
        </pc:grpChg>
        <pc:grpChg chg="add mod">
          <ac:chgData name="霍 超凡" userId="5413a2a63dcc14e6" providerId="LiveId" clId="{06978ECE-71DA-49FB-958E-8630EC8590E7}" dt="2024-01-15T03:19:48.523" v="1734" actId="1076"/>
          <ac:grpSpMkLst>
            <pc:docMk/>
            <pc:sldMk cId="3862774709" sldId="256"/>
            <ac:grpSpMk id="389" creationId="{631B0DE7-CCF5-801A-2BF3-56227D66264B}"/>
          </ac:grpSpMkLst>
        </pc:grpChg>
        <pc:grpChg chg="add mod">
          <ac:chgData name="霍 超凡" userId="5413a2a63dcc14e6" providerId="LiveId" clId="{06978ECE-71DA-49FB-958E-8630EC8590E7}" dt="2024-01-15T03:19:48.523" v="1734" actId="1076"/>
          <ac:grpSpMkLst>
            <pc:docMk/>
            <pc:sldMk cId="3862774709" sldId="256"/>
            <ac:grpSpMk id="425" creationId="{F2D682C0-15E5-5736-C693-A507377FFA2D}"/>
          </ac:grpSpMkLst>
        </pc:grpChg>
        <pc:grpChg chg="add mod">
          <ac:chgData name="霍 超凡" userId="5413a2a63dcc14e6" providerId="LiveId" clId="{06978ECE-71DA-49FB-958E-8630EC8590E7}" dt="2024-01-15T03:19:20.512" v="1732" actId="1076"/>
          <ac:grpSpMkLst>
            <pc:docMk/>
            <pc:sldMk cId="3862774709" sldId="256"/>
            <ac:grpSpMk id="426" creationId="{4C340FD5-1E95-F3C8-6330-86819C4E4EF3}"/>
          </ac:grpSpMkLst>
        </pc:grpChg>
        <pc:picChg chg="add del mod">
          <ac:chgData name="霍 超凡" userId="5413a2a63dcc14e6" providerId="LiveId" clId="{06978ECE-71DA-49FB-958E-8630EC8590E7}" dt="2024-01-14T14:44:31.381" v="11" actId="478"/>
          <ac:picMkLst>
            <pc:docMk/>
            <pc:sldMk cId="3862774709" sldId="256"/>
            <ac:picMk id="5" creationId="{053DA25F-3F20-1E6D-FD1F-F206F1D7B417}"/>
          </ac:picMkLst>
        </pc:picChg>
        <pc:picChg chg="add del mod">
          <ac:chgData name="霍 超凡" userId="5413a2a63dcc14e6" providerId="LiveId" clId="{06978ECE-71DA-49FB-958E-8630EC8590E7}" dt="2024-01-14T14:49:59.132" v="21" actId="478"/>
          <ac:picMkLst>
            <pc:docMk/>
            <pc:sldMk cId="3862774709" sldId="256"/>
            <ac:picMk id="7" creationId="{E9DC7213-5357-E5DE-5782-65DE18FB566E}"/>
          </ac:picMkLst>
        </pc:picChg>
        <pc:picChg chg="add del mod">
          <ac:chgData name="霍 超凡" userId="5413a2a63dcc14e6" providerId="LiveId" clId="{06978ECE-71DA-49FB-958E-8630EC8590E7}" dt="2024-01-14T14:51:16.226" v="32" actId="478"/>
          <ac:picMkLst>
            <pc:docMk/>
            <pc:sldMk cId="3862774709" sldId="256"/>
            <ac:picMk id="9" creationId="{0058B315-1E68-6563-14F7-2FACC4A74036}"/>
          </ac:picMkLst>
        </pc:picChg>
        <pc:picChg chg="add mod topLvl">
          <ac:chgData name="霍 超凡" userId="5413a2a63dcc14e6" providerId="LiveId" clId="{06978ECE-71DA-49FB-958E-8630EC8590E7}" dt="2024-01-14T16:03:49.402" v="655" actId="21"/>
          <ac:picMkLst>
            <pc:docMk/>
            <pc:sldMk cId="3862774709" sldId="256"/>
            <ac:picMk id="11" creationId="{7AD241CD-0FF8-0AD2-8961-4C9BD16CFBA7}"/>
          </ac:picMkLst>
        </pc:picChg>
        <pc:picChg chg="add del mod">
          <ac:chgData name="霍 超凡" userId="5413a2a63dcc14e6" providerId="LiveId" clId="{06978ECE-71DA-49FB-958E-8630EC8590E7}" dt="2024-01-14T14:56:12.158" v="55" actId="478"/>
          <ac:picMkLst>
            <pc:docMk/>
            <pc:sldMk cId="3862774709" sldId="256"/>
            <ac:picMk id="13" creationId="{5918BFC0-DFF6-A383-8589-2DDCC69C038E}"/>
          </ac:picMkLst>
        </pc:picChg>
        <pc:picChg chg="add del mod topLvl">
          <ac:chgData name="霍 超凡" userId="5413a2a63dcc14e6" providerId="LiveId" clId="{06978ECE-71DA-49FB-958E-8630EC8590E7}" dt="2024-01-14T16:03:49.402" v="655" actId="21"/>
          <ac:picMkLst>
            <pc:docMk/>
            <pc:sldMk cId="3862774709" sldId="256"/>
            <ac:picMk id="15" creationId="{C942F9CD-F540-7C65-67E9-CB472C08818B}"/>
          </ac:picMkLst>
        </pc:picChg>
        <pc:picChg chg="add del mod">
          <ac:chgData name="霍 超凡" userId="5413a2a63dcc14e6" providerId="LiveId" clId="{06978ECE-71DA-49FB-958E-8630EC8590E7}" dt="2024-01-14T14:59:05.991" v="123" actId="478"/>
          <ac:picMkLst>
            <pc:docMk/>
            <pc:sldMk cId="3862774709" sldId="256"/>
            <ac:picMk id="17" creationId="{F348764C-B842-7D6E-E639-40AB159E0FD7}"/>
          </ac:picMkLst>
        </pc:picChg>
        <pc:picChg chg="add del mod">
          <ac:chgData name="霍 超凡" userId="5413a2a63dcc14e6" providerId="LiveId" clId="{06978ECE-71DA-49FB-958E-8630EC8590E7}" dt="2024-01-14T15:01:01.781" v="149" actId="478"/>
          <ac:picMkLst>
            <pc:docMk/>
            <pc:sldMk cId="3862774709" sldId="256"/>
            <ac:picMk id="19" creationId="{DC1F101E-0E0F-E946-E697-6E2B7E738BFC}"/>
          </ac:picMkLst>
        </pc:picChg>
        <pc:picChg chg="add del mod">
          <ac:chgData name="霍 超凡" userId="5413a2a63dcc14e6" providerId="LiveId" clId="{06978ECE-71DA-49FB-958E-8630EC8590E7}" dt="2024-01-14T15:15:17.142" v="161" actId="478"/>
          <ac:picMkLst>
            <pc:docMk/>
            <pc:sldMk cId="3862774709" sldId="256"/>
            <ac:picMk id="22" creationId="{E5DFC426-F3A2-29FC-5967-A461CE213623}"/>
          </ac:picMkLst>
        </pc:picChg>
        <pc:picChg chg="add mod">
          <ac:chgData name="霍 超凡" userId="5413a2a63dcc14e6" providerId="LiveId" clId="{06978ECE-71DA-49FB-958E-8630EC8590E7}" dt="2024-01-14T16:04:22.715" v="657" actId="1076"/>
          <ac:picMkLst>
            <pc:docMk/>
            <pc:sldMk cId="3862774709" sldId="256"/>
            <ac:picMk id="24" creationId="{E88BAFAE-162D-24C9-C0E1-6630ECBF6B4E}"/>
          </ac:picMkLst>
        </pc:picChg>
        <pc:picChg chg="mod replST">
          <ac:chgData name="霍 超凡" userId="5413a2a63dcc14e6" providerId="LiveId" clId="{06978ECE-71DA-49FB-958E-8630EC8590E7}" dt="2024-01-14T16:04:22.715" v="657" actId="1076"/>
          <ac:picMkLst>
            <pc:docMk/>
            <pc:sldMk cId="3862774709" sldId="256"/>
            <ac:picMk id="26" creationId="{89230465-6BA4-B037-A0BB-92EC21CF7AD5}"/>
          </ac:picMkLst>
        </pc:picChg>
        <pc:picChg chg="mod replST">
          <ac:chgData name="霍 超凡" userId="5413a2a63dcc14e6" providerId="LiveId" clId="{06978ECE-71DA-49FB-958E-8630EC8590E7}" dt="2024-01-14T16:04:22.715" v="657" actId="1076"/>
          <ac:picMkLst>
            <pc:docMk/>
            <pc:sldMk cId="3862774709" sldId="256"/>
            <ac:picMk id="28" creationId="{01EAAF3E-C5BE-F158-E647-55BDA9D82D10}"/>
          </ac:picMkLst>
        </pc:picChg>
        <pc:picChg chg="del mod replST">
          <ac:chgData name="霍 超凡" userId="5413a2a63dcc14e6" providerId="LiveId" clId="{06978ECE-71DA-49FB-958E-8630EC8590E7}" dt="2024-01-14T15:18:47.688" v="273" actId="478"/>
          <ac:picMkLst>
            <pc:docMk/>
            <pc:sldMk cId="3862774709" sldId="256"/>
            <ac:picMk id="30" creationId="{3AF4935B-6149-6A10-A837-6ECDD42B7F58}"/>
          </ac:picMkLst>
        </pc:picChg>
        <pc:picChg chg="del mod ord replST">
          <ac:chgData name="霍 超凡" userId="5413a2a63dcc14e6" providerId="LiveId" clId="{06978ECE-71DA-49FB-958E-8630EC8590E7}" dt="2024-01-14T17:14:45.117" v="1076" actId="478"/>
          <ac:picMkLst>
            <pc:docMk/>
            <pc:sldMk cId="3862774709" sldId="256"/>
            <ac:picMk id="32" creationId="{50E21AF2-3090-6CCF-16F8-04FC67F4022C}"/>
          </ac:picMkLst>
        </pc:picChg>
        <pc:picChg chg="add mod">
          <ac:chgData name="霍 超凡" userId="5413a2a63dcc14e6" providerId="LiveId" clId="{06978ECE-71DA-49FB-958E-8630EC8590E7}" dt="2024-01-14T16:04:22.715" v="657" actId="1076"/>
          <ac:picMkLst>
            <pc:docMk/>
            <pc:sldMk cId="3862774709" sldId="256"/>
            <ac:picMk id="42" creationId="{7A6A016C-07C2-EF31-8459-1A08C3B6F777}"/>
          </ac:picMkLst>
        </pc:picChg>
        <pc:picChg chg="mod replST">
          <ac:chgData name="霍 超凡" userId="5413a2a63dcc14e6" providerId="LiveId" clId="{06978ECE-71DA-49FB-958E-8630EC8590E7}" dt="2024-01-14T16:04:22.715" v="657" actId="1076"/>
          <ac:picMkLst>
            <pc:docMk/>
            <pc:sldMk cId="3862774709" sldId="256"/>
            <ac:picMk id="44" creationId="{D38C9897-95C9-5673-CA28-AE8DE5192B08}"/>
          </ac:picMkLst>
        </pc:picChg>
        <pc:picChg chg="add del mod">
          <ac:chgData name="霍 超凡" userId="5413a2a63dcc14e6" providerId="LiveId" clId="{06978ECE-71DA-49FB-958E-8630EC8590E7}" dt="2024-01-14T15:41:54.404" v="424" actId="478"/>
          <ac:picMkLst>
            <pc:docMk/>
            <pc:sldMk cId="3862774709" sldId="256"/>
            <ac:picMk id="50" creationId="{232A4256-19F7-1293-7B03-7887E103F169}"/>
          </ac:picMkLst>
        </pc:picChg>
        <pc:picChg chg="add del mod ord">
          <ac:chgData name="霍 超凡" userId="5413a2a63dcc14e6" providerId="LiveId" clId="{06978ECE-71DA-49FB-958E-8630EC8590E7}" dt="2024-01-14T17:10:37.207" v="947" actId="478"/>
          <ac:picMkLst>
            <pc:docMk/>
            <pc:sldMk cId="3862774709" sldId="256"/>
            <ac:picMk id="52" creationId="{F4A3D1BA-098A-D5C0-BFC5-C11A76AE016B}"/>
          </ac:picMkLst>
        </pc:picChg>
        <pc:picChg chg="mod replST">
          <ac:chgData name="霍 超凡" userId="5413a2a63dcc14e6" providerId="LiveId" clId="{06978ECE-71DA-49FB-958E-8630EC8590E7}" dt="2024-01-14T16:00:45.666" v="626" actId="164"/>
          <ac:picMkLst>
            <pc:docMk/>
            <pc:sldMk cId="3862774709" sldId="256"/>
            <ac:picMk id="90" creationId="{33F6E415-CD66-211D-FED8-6AB0C1281C33}"/>
          </ac:picMkLst>
        </pc:picChg>
        <pc:picChg chg="add mod">
          <ac:chgData name="霍 超凡" userId="5413a2a63dcc14e6" providerId="LiveId" clId="{06978ECE-71DA-49FB-958E-8630EC8590E7}" dt="2024-01-14T16:12:55.931" v="874" actId="164"/>
          <ac:picMkLst>
            <pc:docMk/>
            <pc:sldMk cId="3862774709" sldId="256"/>
            <ac:picMk id="100" creationId="{5DBAFFF9-E57A-36CA-F5CF-F16F9F18F973}"/>
          </ac:picMkLst>
        </pc:picChg>
        <pc:picChg chg="add del mod">
          <ac:chgData name="霍 超凡" userId="5413a2a63dcc14e6" providerId="LiveId" clId="{06978ECE-71DA-49FB-958E-8630EC8590E7}" dt="2024-01-14T16:12:53.262" v="873" actId="478"/>
          <ac:picMkLst>
            <pc:docMk/>
            <pc:sldMk cId="3862774709" sldId="256"/>
            <ac:picMk id="102" creationId="{EA8019B0-2071-2B3D-E6F0-9655383813F0}"/>
          </ac:picMkLst>
        </pc:picChg>
        <pc:picChg chg="add del mod">
          <ac:chgData name="霍 超凡" userId="5413a2a63dcc14e6" providerId="LiveId" clId="{06978ECE-71DA-49FB-958E-8630EC8590E7}" dt="2024-01-14T16:12:53.262" v="873" actId="478"/>
          <ac:picMkLst>
            <pc:docMk/>
            <pc:sldMk cId="3862774709" sldId="256"/>
            <ac:picMk id="104" creationId="{221939D8-B089-6D7F-C7ED-282C9ED52D31}"/>
          </ac:picMkLst>
        </pc:picChg>
        <pc:picChg chg="add del mod">
          <ac:chgData name="霍 超凡" userId="5413a2a63dcc14e6" providerId="LiveId" clId="{06978ECE-71DA-49FB-958E-8630EC8590E7}" dt="2024-01-14T16:12:53.262" v="873" actId="478"/>
          <ac:picMkLst>
            <pc:docMk/>
            <pc:sldMk cId="3862774709" sldId="256"/>
            <ac:picMk id="106" creationId="{425916D7-7E30-2DD5-F0DB-34E30E6A6733}"/>
          </ac:picMkLst>
        </pc:picChg>
        <pc:picChg chg="add del mod">
          <ac:chgData name="霍 超凡" userId="5413a2a63dcc14e6" providerId="LiveId" clId="{06978ECE-71DA-49FB-958E-8630EC8590E7}" dt="2024-01-14T16:12:53.262" v="873" actId="478"/>
          <ac:picMkLst>
            <pc:docMk/>
            <pc:sldMk cId="3862774709" sldId="256"/>
            <ac:picMk id="108" creationId="{1767EB83-3AC9-0759-1D6B-69AF1CF0F45A}"/>
          </ac:picMkLst>
        </pc:picChg>
        <pc:picChg chg="add mod">
          <ac:chgData name="霍 超凡" userId="5413a2a63dcc14e6" providerId="LiveId" clId="{06978ECE-71DA-49FB-958E-8630EC8590E7}" dt="2024-01-14T16:12:55.931" v="874" actId="164"/>
          <ac:picMkLst>
            <pc:docMk/>
            <pc:sldMk cId="3862774709" sldId="256"/>
            <ac:picMk id="110" creationId="{77235E72-5190-AF78-233F-0736FD31CB59}"/>
          </ac:picMkLst>
        </pc:picChg>
        <pc:picChg chg="add del mod">
          <ac:chgData name="霍 超凡" userId="5413a2a63dcc14e6" providerId="LiveId" clId="{06978ECE-71DA-49FB-958E-8630EC8590E7}" dt="2024-01-14T16:12:53.262" v="873" actId="478"/>
          <ac:picMkLst>
            <pc:docMk/>
            <pc:sldMk cId="3862774709" sldId="256"/>
            <ac:picMk id="112" creationId="{7191D08F-14EA-160D-F8D7-E0DC99FB4DA4}"/>
          </ac:picMkLst>
        </pc:picChg>
        <pc:picChg chg="add mod">
          <ac:chgData name="霍 超凡" userId="5413a2a63dcc14e6" providerId="LiveId" clId="{06978ECE-71DA-49FB-958E-8630EC8590E7}" dt="2024-01-14T16:12:55.931" v="874" actId="164"/>
          <ac:picMkLst>
            <pc:docMk/>
            <pc:sldMk cId="3862774709" sldId="256"/>
            <ac:picMk id="114" creationId="{543BE847-B14D-A8B0-B233-5DA22D6B972E}"/>
          </ac:picMkLst>
        </pc:picChg>
        <pc:picChg chg="add del mod">
          <ac:chgData name="霍 超凡" userId="5413a2a63dcc14e6" providerId="LiveId" clId="{06978ECE-71DA-49FB-958E-8630EC8590E7}" dt="2024-01-14T16:12:53.262" v="873" actId="478"/>
          <ac:picMkLst>
            <pc:docMk/>
            <pc:sldMk cId="3862774709" sldId="256"/>
            <ac:picMk id="116" creationId="{D5076B24-F7FD-7E1C-6090-7AED84DEC6CB}"/>
          </ac:picMkLst>
        </pc:picChg>
        <pc:picChg chg="add del mod">
          <ac:chgData name="霍 超凡" userId="5413a2a63dcc14e6" providerId="LiveId" clId="{06978ECE-71DA-49FB-958E-8630EC8590E7}" dt="2024-01-14T16:12:53.262" v="873" actId="478"/>
          <ac:picMkLst>
            <pc:docMk/>
            <pc:sldMk cId="3862774709" sldId="256"/>
            <ac:picMk id="118" creationId="{CB583378-A5EA-82F1-783D-9226223486E4}"/>
          </ac:picMkLst>
        </pc:picChg>
        <pc:picChg chg="add mod">
          <ac:chgData name="霍 超凡" userId="5413a2a63dcc14e6" providerId="LiveId" clId="{06978ECE-71DA-49FB-958E-8630EC8590E7}" dt="2024-01-14T16:12:55.931" v="874" actId="164"/>
          <ac:picMkLst>
            <pc:docMk/>
            <pc:sldMk cId="3862774709" sldId="256"/>
            <ac:picMk id="120" creationId="{F0578791-81A3-F4D2-65D9-AEC345D1189F}"/>
          </ac:picMkLst>
        </pc:picChg>
        <pc:picChg chg="add del mod">
          <ac:chgData name="霍 超凡" userId="5413a2a63dcc14e6" providerId="LiveId" clId="{06978ECE-71DA-49FB-958E-8630EC8590E7}" dt="2024-01-14T16:12:53.262" v="873" actId="478"/>
          <ac:picMkLst>
            <pc:docMk/>
            <pc:sldMk cId="3862774709" sldId="256"/>
            <ac:picMk id="122" creationId="{0D7A528C-FFF9-878D-E1A3-4C2FCAB86610}"/>
          </ac:picMkLst>
        </pc:picChg>
        <pc:picChg chg="add del mod">
          <ac:chgData name="霍 超凡" userId="5413a2a63dcc14e6" providerId="LiveId" clId="{06978ECE-71DA-49FB-958E-8630EC8590E7}" dt="2024-01-14T16:12:53.262" v="873" actId="478"/>
          <ac:picMkLst>
            <pc:docMk/>
            <pc:sldMk cId="3862774709" sldId="256"/>
            <ac:picMk id="124" creationId="{00483A3B-DDAA-ACF2-817E-5D02565319F2}"/>
          </ac:picMkLst>
        </pc:picChg>
        <pc:picChg chg="add del mod">
          <ac:chgData name="霍 超凡" userId="5413a2a63dcc14e6" providerId="LiveId" clId="{06978ECE-71DA-49FB-958E-8630EC8590E7}" dt="2024-01-14T16:12:53.262" v="873" actId="478"/>
          <ac:picMkLst>
            <pc:docMk/>
            <pc:sldMk cId="3862774709" sldId="256"/>
            <ac:picMk id="126" creationId="{00389779-713B-198B-8F2F-9D81BD354F73}"/>
          </ac:picMkLst>
        </pc:picChg>
        <pc:picChg chg="add del mod">
          <ac:chgData name="霍 超凡" userId="5413a2a63dcc14e6" providerId="LiveId" clId="{06978ECE-71DA-49FB-958E-8630EC8590E7}" dt="2024-01-14T16:12:53.262" v="873" actId="478"/>
          <ac:picMkLst>
            <pc:docMk/>
            <pc:sldMk cId="3862774709" sldId="256"/>
            <ac:picMk id="128" creationId="{C5557D61-6E68-2A5C-97B6-7BDCF5C78EBC}"/>
          </ac:picMkLst>
        </pc:picChg>
        <pc:picChg chg="add mod">
          <ac:chgData name="霍 超凡" userId="5413a2a63dcc14e6" providerId="LiveId" clId="{06978ECE-71DA-49FB-958E-8630EC8590E7}" dt="2024-01-14T16:12:55.931" v="874" actId="164"/>
          <ac:picMkLst>
            <pc:docMk/>
            <pc:sldMk cId="3862774709" sldId="256"/>
            <ac:picMk id="130" creationId="{ECF2CC1E-6494-C1B4-E2BB-5D9A416A0E94}"/>
          </ac:picMkLst>
        </pc:picChg>
        <pc:picChg chg="add mod">
          <ac:chgData name="霍 超凡" userId="5413a2a63dcc14e6" providerId="LiveId" clId="{06978ECE-71DA-49FB-958E-8630EC8590E7}" dt="2024-01-14T16:12:55.931" v="874" actId="164"/>
          <ac:picMkLst>
            <pc:docMk/>
            <pc:sldMk cId="3862774709" sldId="256"/>
            <ac:picMk id="132" creationId="{88F66343-B5D8-E214-5076-49D0C6D41249}"/>
          </ac:picMkLst>
        </pc:picChg>
        <pc:picChg chg="add mod">
          <ac:chgData name="霍 超凡" userId="5413a2a63dcc14e6" providerId="LiveId" clId="{06978ECE-71DA-49FB-958E-8630EC8590E7}" dt="2024-01-14T16:12:55.931" v="874" actId="164"/>
          <ac:picMkLst>
            <pc:docMk/>
            <pc:sldMk cId="3862774709" sldId="256"/>
            <ac:picMk id="134" creationId="{6F0B3F80-583E-8F6B-699A-C0E34146A606}"/>
          </ac:picMkLst>
        </pc:picChg>
        <pc:picChg chg="add del mod">
          <ac:chgData name="霍 超凡" userId="5413a2a63dcc14e6" providerId="LiveId" clId="{06978ECE-71DA-49FB-958E-8630EC8590E7}" dt="2024-01-14T16:12:53.262" v="873" actId="478"/>
          <ac:picMkLst>
            <pc:docMk/>
            <pc:sldMk cId="3862774709" sldId="256"/>
            <ac:picMk id="136" creationId="{7C38FD5E-D7A5-5A4E-9F7C-A70DCEB6EE83}"/>
          </ac:picMkLst>
        </pc:picChg>
        <pc:picChg chg="add mod">
          <ac:chgData name="霍 超凡" userId="5413a2a63dcc14e6" providerId="LiveId" clId="{06978ECE-71DA-49FB-958E-8630EC8590E7}" dt="2024-01-14T16:12:55.931" v="874" actId="164"/>
          <ac:picMkLst>
            <pc:docMk/>
            <pc:sldMk cId="3862774709" sldId="256"/>
            <ac:picMk id="138" creationId="{922FC636-46DD-50D1-F393-449C7F991CAD}"/>
          </ac:picMkLst>
        </pc:picChg>
        <pc:picChg chg="add mod">
          <ac:chgData name="霍 超凡" userId="5413a2a63dcc14e6" providerId="LiveId" clId="{06978ECE-71DA-49FB-958E-8630EC8590E7}" dt="2024-01-14T16:12:55.931" v="874" actId="164"/>
          <ac:picMkLst>
            <pc:docMk/>
            <pc:sldMk cId="3862774709" sldId="256"/>
            <ac:picMk id="140" creationId="{D407E583-6B06-98BF-BD83-7649A6F9B965}"/>
          </ac:picMkLst>
        </pc:picChg>
        <pc:picChg chg="add mod">
          <ac:chgData name="霍 超凡" userId="5413a2a63dcc14e6" providerId="LiveId" clId="{06978ECE-71DA-49FB-958E-8630EC8590E7}" dt="2024-01-14T16:12:55.931" v="874" actId="164"/>
          <ac:picMkLst>
            <pc:docMk/>
            <pc:sldMk cId="3862774709" sldId="256"/>
            <ac:picMk id="142" creationId="{E9E74E98-45B4-FF78-1E6F-01F83C12646F}"/>
          </ac:picMkLst>
        </pc:picChg>
        <pc:picChg chg="add mod">
          <ac:chgData name="霍 超凡" userId="5413a2a63dcc14e6" providerId="LiveId" clId="{06978ECE-71DA-49FB-958E-8630EC8590E7}" dt="2024-01-14T16:12:55.931" v="874" actId="164"/>
          <ac:picMkLst>
            <pc:docMk/>
            <pc:sldMk cId="3862774709" sldId="256"/>
            <ac:picMk id="144" creationId="{ABB4F95D-31D7-2AD1-7EBA-F6BD8C67F7B6}"/>
          </ac:picMkLst>
        </pc:picChg>
        <pc:picChg chg="add mod">
          <ac:chgData name="霍 超凡" userId="5413a2a63dcc14e6" providerId="LiveId" clId="{06978ECE-71DA-49FB-958E-8630EC8590E7}" dt="2024-01-14T16:12:55.931" v="874" actId="164"/>
          <ac:picMkLst>
            <pc:docMk/>
            <pc:sldMk cId="3862774709" sldId="256"/>
            <ac:picMk id="146" creationId="{2706CA9F-38DA-1480-558E-2D33F3ADA312}"/>
          </ac:picMkLst>
        </pc:picChg>
        <pc:picChg chg="add mod">
          <ac:chgData name="霍 超凡" userId="5413a2a63dcc14e6" providerId="LiveId" clId="{06978ECE-71DA-49FB-958E-8630EC8590E7}" dt="2024-01-14T16:12:55.931" v="874" actId="164"/>
          <ac:picMkLst>
            <pc:docMk/>
            <pc:sldMk cId="3862774709" sldId="256"/>
            <ac:picMk id="148" creationId="{1FBFC526-E54B-5CF2-7FEE-A65C216E11FD}"/>
          </ac:picMkLst>
        </pc:picChg>
        <pc:picChg chg="add mod">
          <ac:chgData name="霍 超凡" userId="5413a2a63dcc14e6" providerId="LiveId" clId="{06978ECE-71DA-49FB-958E-8630EC8590E7}" dt="2024-01-14T16:12:55.931" v="874" actId="164"/>
          <ac:picMkLst>
            <pc:docMk/>
            <pc:sldMk cId="3862774709" sldId="256"/>
            <ac:picMk id="150" creationId="{A91CCC3C-BB27-5844-A9C4-6FAD9D42EA03}"/>
          </ac:picMkLst>
        </pc:picChg>
        <pc:picChg chg="add mod">
          <ac:chgData name="霍 超凡" userId="5413a2a63dcc14e6" providerId="LiveId" clId="{06978ECE-71DA-49FB-958E-8630EC8590E7}" dt="2024-01-14T16:12:55.931" v="874" actId="164"/>
          <ac:picMkLst>
            <pc:docMk/>
            <pc:sldMk cId="3862774709" sldId="256"/>
            <ac:picMk id="152" creationId="{EB8F09AD-16E7-A112-AC4E-3B9E1E944B50}"/>
          </ac:picMkLst>
        </pc:picChg>
        <pc:picChg chg="add mod">
          <ac:chgData name="霍 超凡" userId="5413a2a63dcc14e6" providerId="LiveId" clId="{06978ECE-71DA-49FB-958E-8630EC8590E7}" dt="2024-01-14T16:12:55.931" v="874" actId="164"/>
          <ac:picMkLst>
            <pc:docMk/>
            <pc:sldMk cId="3862774709" sldId="256"/>
            <ac:picMk id="154" creationId="{C91F71C0-E3D4-5FF1-8BD0-F9D13F12883D}"/>
          </ac:picMkLst>
        </pc:picChg>
        <pc:picChg chg="add mod">
          <ac:chgData name="霍 超凡" userId="5413a2a63dcc14e6" providerId="LiveId" clId="{06978ECE-71DA-49FB-958E-8630EC8590E7}" dt="2024-01-14T16:12:55.931" v="874" actId="164"/>
          <ac:picMkLst>
            <pc:docMk/>
            <pc:sldMk cId="3862774709" sldId="256"/>
            <ac:picMk id="156" creationId="{517D8C0C-5816-C9CB-EB43-D0C5BF112444}"/>
          </ac:picMkLst>
        </pc:picChg>
        <pc:picChg chg="add mod">
          <ac:chgData name="霍 超凡" userId="5413a2a63dcc14e6" providerId="LiveId" clId="{06978ECE-71DA-49FB-958E-8630EC8590E7}" dt="2024-01-14T16:12:55.931" v="874" actId="164"/>
          <ac:picMkLst>
            <pc:docMk/>
            <pc:sldMk cId="3862774709" sldId="256"/>
            <ac:picMk id="158" creationId="{37A50AAE-6196-6C15-95FA-50F424B3FD42}"/>
          </ac:picMkLst>
        </pc:picChg>
        <pc:picChg chg="add mod">
          <ac:chgData name="霍 超凡" userId="5413a2a63dcc14e6" providerId="LiveId" clId="{06978ECE-71DA-49FB-958E-8630EC8590E7}" dt="2024-01-14T16:12:55.931" v="874" actId="164"/>
          <ac:picMkLst>
            <pc:docMk/>
            <pc:sldMk cId="3862774709" sldId="256"/>
            <ac:picMk id="160" creationId="{8B873BBE-B864-18F1-7069-06E075F76742}"/>
          </ac:picMkLst>
        </pc:picChg>
        <pc:picChg chg="add mod">
          <ac:chgData name="霍 超凡" userId="5413a2a63dcc14e6" providerId="LiveId" clId="{06978ECE-71DA-49FB-958E-8630EC8590E7}" dt="2024-01-14T16:12:55.931" v="874" actId="164"/>
          <ac:picMkLst>
            <pc:docMk/>
            <pc:sldMk cId="3862774709" sldId="256"/>
            <ac:picMk id="162" creationId="{82646FFF-F9D2-9107-D17C-2BBFD23BE3A3}"/>
          </ac:picMkLst>
        </pc:picChg>
        <pc:picChg chg="add mod">
          <ac:chgData name="霍 超凡" userId="5413a2a63dcc14e6" providerId="LiveId" clId="{06978ECE-71DA-49FB-958E-8630EC8590E7}" dt="2024-01-14T16:12:55.931" v="874" actId="164"/>
          <ac:picMkLst>
            <pc:docMk/>
            <pc:sldMk cId="3862774709" sldId="256"/>
            <ac:picMk id="164" creationId="{15C71899-CA26-3225-C2ED-189D4C2608C2}"/>
          </ac:picMkLst>
        </pc:picChg>
        <pc:picChg chg="add mod">
          <ac:chgData name="霍 超凡" userId="5413a2a63dcc14e6" providerId="LiveId" clId="{06978ECE-71DA-49FB-958E-8630EC8590E7}" dt="2024-01-14T16:12:55.931" v="874" actId="164"/>
          <ac:picMkLst>
            <pc:docMk/>
            <pc:sldMk cId="3862774709" sldId="256"/>
            <ac:picMk id="166" creationId="{589369E1-614D-C74E-82CC-875D41F541A1}"/>
          </ac:picMkLst>
        </pc:picChg>
        <pc:picChg chg="add mod">
          <ac:chgData name="霍 超凡" userId="5413a2a63dcc14e6" providerId="LiveId" clId="{06978ECE-71DA-49FB-958E-8630EC8590E7}" dt="2024-01-14T16:12:55.931" v="874" actId="164"/>
          <ac:picMkLst>
            <pc:docMk/>
            <pc:sldMk cId="3862774709" sldId="256"/>
            <ac:picMk id="168" creationId="{02F57C27-44E4-C800-EA71-647826F9F5AE}"/>
          </ac:picMkLst>
        </pc:picChg>
        <pc:picChg chg="add mod">
          <ac:chgData name="霍 超凡" userId="5413a2a63dcc14e6" providerId="LiveId" clId="{06978ECE-71DA-49FB-958E-8630EC8590E7}" dt="2024-01-14T16:12:55.931" v="874" actId="164"/>
          <ac:picMkLst>
            <pc:docMk/>
            <pc:sldMk cId="3862774709" sldId="256"/>
            <ac:picMk id="170" creationId="{56627F90-C3E6-4DC7-B458-47224739D4AE}"/>
          </ac:picMkLst>
        </pc:picChg>
        <pc:picChg chg="add del mod">
          <ac:chgData name="霍 超凡" userId="5413a2a63dcc14e6" providerId="LiveId" clId="{06978ECE-71DA-49FB-958E-8630EC8590E7}" dt="2024-01-14T16:10:39.503" v="831" actId="478"/>
          <ac:picMkLst>
            <pc:docMk/>
            <pc:sldMk cId="3862774709" sldId="256"/>
            <ac:picMk id="171" creationId="{6C8F2F29-0FC4-21AE-C406-BE4AD96BDDB3}"/>
          </ac:picMkLst>
        </pc:picChg>
        <pc:picChg chg="del mod replST">
          <ac:chgData name="霍 超凡" userId="5413a2a63dcc14e6" providerId="LiveId" clId="{06978ECE-71DA-49FB-958E-8630EC8590E7}" dt="2024-01-14T17:01:42.979" v="904" actId="478"/>
          <ac:picMkLst>
            <pc:docMk/>
            <pc:sldMk cId="3862774709" sldId="256"/>
            <ac:picMk id="174" creationId="{160799AD-C417-27E0-FE5A-4594D76756CA}"/>
          </ac:picMkLst>
        </pc:picChg>
        <pc:picChg chg="add del mod">
          <ac:chgData name="霍 超凡" userId="5413a2a63dcc14e6" providerId="LiveId" clId="{06978ECE-71DA-49FB-958E-8630EC8590E7}" dt="2024-01-14T17:01:42.979" v="904" actId="478"/>
          <ac:picMkLst>
            <pc:docMk/>
            <pc:sldMk cId="3862774709" sldId="256"/>
            <ac:picMk id="175" creationId="{BFC04535-7DF8-B0CF-AA21-A44BCA22FABB}"/>
          </ac:picMkLst>
        </pc:picChg>
        <pc:picChg chg="add del mod">
          <ac:chgData name="霍 超凡" userId="5413a2a63dcc14e6" providerId="LiveId" clId="{06978ECE-71DA-49FB-958E-8630EC8590E7}" dt="2024-01-14T17:01:42.979" v="904" actId="478"/>
          <ac:picMkLst>
            <pc:docMk/>
            <pc:sldMk cId="3862774709" sldId="256"/>
            <ac:picMk id="176" creationId="{957B1B8D-4CF6-AC9A-EC7F-B6E875090A63}"/>
          </ac:picMkLst>
        </pc:picChg>
        <pc:picChg chg="del mod replST">
          <ac:chgData name="霍 超凡" userId="5413a2a63dcc14e6" providerId="LiveId" clId="{06978ECE-71DA-49FB-958E-8630EC8590E7}" dt="2024-01-14T17:05:49.178" v="935" actId="478"/>
          <ac:picMkLst>
            <pc:docMk/>
            <pc:sldMk cId="3862774709" sldId="256"/>
            <ac:picMk id="178" creationId="{DB389992-89D8-2459-DBD0-08532D2FFEA7}"/>
          </ac:picMkLst>
        </pc:picChg>
        <pc:picChg chg="add del mod ord">
          <ac:chgData name="霍 超凡" userId="5413a2a63dcc14e6" providerId="LiveId" clId="{06978ECE-71DA-49FB-958E-8630EC8590E7}" dt="2024-01-14T17:11:02.560" v="958" actId="478"/>
          <ac:picMkLst>
            <pc:docMk/>
            <pc:sldMk cId="3862774709" sldId="256"/>
            <ac:picMk id="180" creationId="{5498F6EE-FF2B-D9D1-8617-9E1515926399}"/>
          </ac:picMkLst>
        </pc:picChg>
        <pc:picChg chg="add mod ord">
          <ac:chgData name="霍 超凡" userId="5413a2a63dcc14e6" providerId="LiveId" clId="{06978ECE-71DA-49FB-958E-8630EC8590E7}" dt="2024-01-14T17:16:45.948" v="1094" actId="1076"/>
          <ac:picMkLst>
            <pc:docMk/>
            <pc:sldMk cId="3862774709" sldId="256"/>
            <ac:picMk id="182" creationId="{16A12FCB-6F9F-89C2-6E21-1722A39AB0C5}"/>
          </ac:picMkLst>
        </pc:picChg>
        <pc:picChg chg="del mod replST">
          <ac:chgData name="霍 超凡" userId="5413a2a63dcc14e6" providerId="LiveId" clId="{06978ECE-71DA-49FB-958E-8630EC8590E7}" dt="2024-01-14T17:17:38.314" v="1122" actId="478"/>
          <ac:picMkLst>
            <pc:docMk/>
            <pc:sldMk cId="3862774709" sldId="256"/>
            <ac:picMk id="184" creationId="{BFB97AA9-74FE-1F13-A016-B9D6AC47100E}"/>
          </ac:picMkLst>
        </pc:picChg>
        <pc:picChg chg="del mod replST">
          <ac:chgData name="霍 超凡" userId="5413a2a63dcc14e6" providerId="LiveId" clId="{06978ECE-71DA-49FB-958E-8630EC8590E7}" dt="2024-01-14T17:17:35.196" v="1120" actId="478"/>
          <ac:picMkLst>
            <pc:docMk/>
            <pc:sldMk cId="3862774709" sldId="256"/>
            <ac:picMk id="186" creationId="{CA801669-C188-B99B-E560-5F7D32B3AF46}"/>
          </ac:picMkLst>
        </pc:picChg>
        <pc:picChg chg="del mod replST">
          <ac:chgData name="霍 超凡" userId="5413a2a63dcc14e6" providerId="LiveId" clId="{06978ECE-71DA-49FB-958E-8630EC8590E7}" dt="2024-01-14T17:17:37.532" v="1121" actId="478"/>
          <ac:picMkLst>
            <pc:docMk/>
            <pc:sldMk cId="3862774709" sldId="256"/>
            <ac:picMk id="188" creationId="{14E9128F-B57C-3857-FD24-760D27DC5E81}"/>
          </ac:picMkLst>
        </pc:picChg>
        <pc:picChg chg="mod ord replST">
          <ac:chgData name="霍 超凡" userId="5413a2a63dcc14e6" providerId="LiveId" clId="{06978ECE-71DA-49FB-958E-8630EC8590E7}" dt="2024-01-14T17:14:49.258" v="1079" actId="1076"/>
          <ac:picMkLst>
            <pc:docMk/>
            <pc:sldMk cId="3862774709" sldId="256"/>
            <ac:picMk id="190" creationId="{E1F6B9D7-46CA-4ABA-A313-06A91FFA2B5B}"/>
          </ac:picMkLst>
        </pc:picChg>
        <pc:picChg chg="mod replST">
          <ac:chgData name="霍 超凡" userId="5413a2a63dcc14e6" providerId="LiveId" clId="{06978ECE-71DA-49FB-958E-8630EC8590E7}" dt="2024-01-14T17:17:33.225" v="1119" actId="1076"/>
          <ac:picMkLst>
            <pc:docMk/>
            <pc:sldMk cId="3862774709" sldId="256"/>
            <ac:picMk id="192" creationId="{008675E4-257B-A79B-76C3-5D73BCC3475F}"/>
          </ac:picMkLst>
        </pc:picChg>
        <pc:picChg chg="mod replST">
          <ac:chgData name="霍 超凡" userId="5413a2a63dcc14e6" providerId="LiveId" clId="{06978ECE-71DA-49FB-958E-8630EC8590E7}" dt="2024-01-14T17:18:05.961" v="1146" actId="1076"/>
          <ac:picMkLst>
            <pc:docMk/>
            <pc:sldMk cId="3862774709" sldId="256"/>
            <ac:picMk id="194" creationId="{01A202E4-A691-959C-1E68-A8BD2D8B13FD}"/>
          </ac:picMkLst>
        </pc:picChg>
        <pc:picChg chg="mod replST">
          <ac:chgData name="霍 超凡" userId="5413a2a63dcc14e6" providerId="LiveId" clId="{06978ECE-71DA-49FB-958E-8630EC8590E7}" dt="2024-01-14T17:18:32.433" v="1169" actId="1076"/>
          <ac:picMkLst>
            <pc:docMk/>
            <pc:sldMk cId="3862774709" sldId="256"/>
            <ac:picMk id="196" creationId="{0314E5D4-0E1D-E7EE-6651-D6285D4D1B15}"/>
          </ac:picMkLst>
        </pc:picChg>
        <pc:picChg chg="add mod">
          <ac:chgData name="霍 超凡" userId="5413a2a63dcc14e6" providerId="LiveId" clId="{06978ECE-71DA-49FB-958E-8630EC8590E7}" dt="2024-01-15T03:15:04.591" v="1672" actId="29295"/>
          <ac:picMkLst>
            <pc:docMk/>
            <pc:sldMk cId="3862774709" sldId="256"/>
            <ac:picMk id="198" creationId="{0030D06F-D3D5-BBF9-ECD5-0D603F8261D0}"/>
          </ac:picMkLst>
        </pc:picChg>
        <pc:picChg chg="add mod">
          <ac:chgData name="霍 超凡" userId="5413a2a63dcc14e6" providerId="LiveId" clId="{06978ECE-71DA-49FB-958E-8630EC8590E7}" dt="2024-01-15T03:15:01.388" v="1670" actId="29295"/>
          <ac:picMkLst>
            <pc:docMk/>
            <pc:sldMk cId="3862774709" sldId="256"/>
            <ac:picMk id="200" creationId="{23324402-4FB3-720A-D7B7-01F2FE093EC5}"/>
          </ac:picMkLst>
        </pc:picChg>
        <pc:picChg chg="add mod">
          <ac:chgData name="霍 超凡" userId="5413a2a63dcc14e6" providerId="LiveId" clId="{06978ECE-71DA-49FB-958E-8630EC8590E7}" dt="2024-01-15T03:14:58.956" v="1668" actId="29295"/>
          <ac:picMkLst>
            <pc:docMk/>
            <pc:sldMk cId="3862774709" sldId="256"/>
            <ac:picMk id="202" creationId="{049F36ED-E7F2-7BAB-35ED-BBE3DC3A67F3}"/>
          </ac:picMkLst>
        </pc:picChg>
        <pc:picChg chg="add mod">
          <ac:chgData name="霍 超凡" userId="5413a2a63dcc14e6" providerId="LiveId" clId="{06978ECE-71DA-49FB-958E-8630EC8590E7}" dt="2024-01-15T03:14:50.819" v="1662" actId="29295"/>
          <ac:picMkLst>
            <pc:docMk/>
            <pc:sldMk cId="3862774709" sldId="256"/>
            <ac:picMk id="204" creationId="{0BC6C33B-9F17-FF95-B189-5C2F79362B70}"/>
          </ac:picMkLst>
        </pc:picChg>
        <pc:picChg chg="add mod">
          <ac:chgData name="霍 超凡" userId="5413a2a63dcc14e6" providerId="LiveId" clId="{06978ECE-71DA-49FB-958E-8630EC8590E7}" dt="2024-01-15T03:14:53.582" v="1664" actId="29295"/>
          <ac:picMkLst>
            <pc:docMk/>
            <pc:sldMk cId="3862774709" sldId="256"/>
            <ac:picMk id="206" creationId="{F48E1461-D764-76BF-996E-E340FC222150}"/>
          </ac:picMkLst>
        </pc:picChg>
        <pc:picChg chg="add mod">
          <ac:chgData name="霍 超凡" userId="5413a2a63dcc14e6" providerId="LiveId" clId="{06978ECE-71DA-49FB-958E-8630EC8590E7}" dt="2024-01-15T03:14:56.246" v="1666" actId="29295"/>
          <ac:picMkLst>
            <pc:docMk/>
            <pc:sldMk cId="3862774709" sldId="256"/>
            <ac:picMk id="208" creationId="{1E332D5D-D0D8-4ADA-28E2-E02E654CD74D}"/>
          </ac:picMkLst>
        </pc:picChg>
        <pc:picChg chg="add mod">
          <ac:chgData name="霍 超凡" userId="5413a2a63dcc14e6" providerId="LiveId" clId="{06978ECE-71DA-49FB-958E-8630EC8590E7}" dt="2024-01-15T03:15:17.584" v="1678" actId="29295"/>
          <ac:picMkLst>
            <pc:docMk/>
            <pc:sldMk cId="3862774709" sldId="256"/>
            <ac:picMk id="258" creationId="{996ABBF1-2A17-D97A-6D90-86456F8CB3D7}"/>
          </ac:picMkLst>
        </pc:picChg>
        <pc:picChg chg="add mod">
          <ac:chgData name="霍 超凡" userId="5413a2a63dcc14e6" providerId="LiveId" clId="{06978ECE-71DA-49FB-958E-8630EC8590E7}" dt="2024-01-15T03:15:20.225" v="1680" actId="29295"/>
          <ac:picMkLst>
            <pc:docMk/>
            <pc:sldMk cId="3862774709" sldId="256"/>
            <ac:picMk id="260" creationId="{D1C3F55A-5D3A-242D-C393-F123F025CC81}"/>
          </ac:picMkLst>
        </pc:picChg>
        <pc:picChg chg="add mod">
          <ac:chgData name="霍 超凡" userId="5413a2a63dcc14e6" providerId="LiveId" clId="{06978ECE-71DA-49FB-958E-8630EC8590E7}" dt="2024-01-15T03:15:31.726" v="1688" actId="29295"/>
          <ac:picMkLst>
            <pc:docMk/>
            <pc:sldMk cId="3862774709" sldId="256"/>
            <ac:picMk id="262" creationId="{22CAA4A8-CE2B-449A-5C0E-4B24086CF89D}"/>
          </ac:picMkLst>
        </pc:picChg>
        <pc:picChg chg="add mod">
          <ac:chgData name="霍 超凡" userId="5413a2a63dcc14e6" providerId="LiveId" clId="{06978ECE-71DA-49FB-958E-8630EC8590E7}" dt="2024-01-15T03:15:26.033" v="1684" actId="29295"/>
          <ac:picMkLst>
            <pc:docMk/>
            <pc:sldMk cId="3862774709" sldId="256"/>
            <ac:picMk id="264" creationId="{45C8C44F-43EB-0510-CD1F-C13A5D7F8C66}"/>
          </ac:picMkLst>
        </pc:picChg>
        <pc:picChg chg="add mod">
          <ac:chgData name="霍 超凡" userId="5413a2a63dcc14e6" providerId="LiveId" clId="{06978ECE-71DA-49FB-958E-8630EC8590E7}" dt="2024-01-15T03:15:23.110" v="1682" actId="29295"/>
          <ac:picMkLst>
            <pc:docMk/>
            <pc:sldMk cId="3862774709" sldId="256"/>
            <ac:picMk id="266" creationId="{95861427-2C9C-7AA0-F180-5A32F31249DB}"/>
          </ac:picMkLst>
        </pc:picChg>
        <pc:picChg chg="add mod">
          <ac:chgData name="霍 超凡" userId="5413a2a63dcc14e6" providerId="LiveId" clId="{06978ECE-71DA-49FB-958E-8630EC8590E7}" dt="2024-01-15T03:15:28.333" v="1686" actId="29295"/>
          <ac:picMkLst>
            <pc:docMk/>
            <pc:sldMk cId="3862774709" sldId="256"/>
            <ac:picMk id="268" creationId="{1303EEA2-2C81-31A3-3A7F-917FA0AB9465}"/>
          </ac:picMkLst>
        </pc:picChg>
        <pc:picChg chg="add mod">
          <ac:chgData name="霍 超凡" userId="5413a2a63dcc14e6" providerId="LiveId" clId="{06978ECE-71DA-49FB-958E-8630EC8590E7}" dt="2024-01-15T03:02:22.421" v="1318"/>
          <ac:picMkLst>
            <pc:docMk/>
            <pc:sldMk cId="3862774709" sldId="256"/>
            <ac:picMk id="269" creationId="{AC97E224-9421-F92F-D986-3D73F29922C2}"/>
          </ac:picMkLst>
        </pc:picChg>
        <pc:picChg chg="add mod">
          <ac:chgData name="霍 超凡" userId="5413a2a63dcc14e6" providerId="LiveId" clId="{06978ECE-71DA-49FB-958E-8630EC8590E7}" dt="2024-01-15T03:08:52.935" v="1473" actId="14861"/>
          <ac:picMkLst>
            <pc:docMk/>
            <pc:sldMk cId="3862774709" sldId="256"/>
            <ac:picMk id="313" creationId="{7C939A4C-D29D-BD15-C3D7-25F9F3D8E0F0}"/>
          </ac:picMkLst>
        </pc:picChg>
        <pc:picChg chg="add mod">
          <ac:chgData name="霍 超凡" userId="5413a2a63dcc14e6" providerId="LiveId" clId="{06978ECE-71DA-49FB-958E-8630EC8590E7}" dt="2024-01-15T03:08:52.935" v="1473" actId="14861"/>
          <ac:picMkLst>
            <pc:docMk/>
            <pc:sldMk cId="3862774709" sldId="256"/>
            <ac:picMk id="315" creationId="{B14D65C0-D444-A198-7462-D51BCD3D17CE}"/>
          </ac:picMkLst>
        </pc:picChg>
        <pc:picChg chg="add mod">
          <ac:chgData name="霍 超凡" userId="5413a2a63dcc14e6" providerId="LiveId" clId="{06978ECE-71DA-49FB-958E-8630EC8590E7}" dt="2024-01-15T03:08:52.935" v="1473" actId="14861"/>
          <ac:picMkLst>
            <pc:docMk/>
            <pc:sldMk cId="3862774709" sldId="256"/>
            <ac:picMk id="317" creationId="{1728E0CC-90F1-B55B-E520-BB4FAAA1AD03}"/>
          </ac:picMkLst>
        </pc:picChg>
        <pc:picChg chg="add mod">
          <ac:chgData name="霍 超凡" userId="5413a2a63dcc14e6" providerId="LiveId" clId="{06978ECE-71DA-49FB-958E-8630EC8590E7}" dt="2024-01-15T03:08:52.935" v="1473" actId="14861"/>
          <ac:picMkLst>
            <pc:docMk/>
            <pc:sldMk cId="3862774709" sldId="256"/>
            <ac:picMk id="319" creationId="{F92198CD-B16A-D63E-AF50-6DD3BE3CEF23}"/>
          </ac:picMkLst>
        </pc:picChg>
        <pc:picChg chg="add mod">
          <ac:chgData name="霍 超凡" userId="5413a2a63dcc14e6" providerId="LiveId" clId="{06978ECE-71DA-49FB-958E-8630EC8590E7}" dt="2024-01-15T03:08:52.935" v="1473" actId="14861"/>
          <ac:picMkLst>
            <pc:docMk/>
            <pc:sldMk cId="3862774709" sldId="256"/>
            <ac:picMk id="321" creationId="{8A6EA0A2-52D7-0B13-1A33-98DC2C56655C}"/>
          </ac:picMkLst>
        </pc:picChg>
        <pc:picChg chg="add mod">
          <ac:chgData name="霍 超凡" userId="5413a2a63dcc14e6" providerId="LiveId" clId="{06978ECE-71DA-49FB-958E-8630EC8590E7}" dt="2024-01-15T03:08:52.935" v="1473" actId="14861"/>
          <ac:picMkLst>
            <pc:docMk/>
            <pc:sldMk cId="3862774709" sldId="256"/>
            <ac:picMk id="323" creationId="{4E42CE54-0CE4-1F60-164F-4E0C50E62984}"/>
          </ac:picMkLst>
        </pc:picChg>
        <pc:picChg chg="add mod">
          <ac:chgData name="霍 超凡" userId="5413a2a63dcc14e6" providerId="LiveId" clId="{06978ECE-71DA-49FB-958E-8630EC8590E7}" dt="2024-01-15T03:11:13.007" v="1531" actId="164"/>
          <ac:picMkLst>
            <pc:docMk/>
            <pc:sldMk cId="3862774709" sldId="256"/>
            <ac:picMk id="352" creationId="{3E5CB675-2FDD-74B4-FBCE-EDED66B8B54C}"/>
          </ac:picMkLst>
        </pc:picChg>
        <pc:picChg chg="add mod">
          <ac:chgData name="霍 超凡" userId="5413a2a63dcc14e6" providerId="LiveId" clId="{06978ECE-71DA-49FB-958E-8630EC8590E7}" dt="2024-01-15T03:11:13.007" v="1531" actId="164"/>
          <ac:picMkLst>
            <pc:docMk/>
            <pc:sldMk cId="3862774709" sldId="256"/>
            <ac:picMk id="354" creationId="{2748C51C-5E32-E42C-8723-C69377D9FD26}"/>
          </ac:picMkLst>
        </pc:picChg>
        <pc:picChg chg="add mod">
          <ac:chgData name="霍 超凡" userId="5413a2a63dcc14e6" providerId="LiveId" clId="{06978ECE-71DA-49FB-958E-8630EC8590E7}" dt="2024-01-15T03:11:13.007" v="1531" actId="164"/>
          <ac:picMkLst>
            <pc:docMk/>
            <pc:sldMk cId="3862774709" sldId="256"/>
            <ac:picMk id="356" creationId="{A7D93AF4-2414-4049-F3BB-7EA5D788B68B}"/>
          </ac:picMkLst>
        </pc:picChg>
        <pc:picChg chg="add mod">
          <ac:chgData name="霍 超凡" userId="5413a2a63dcc14e6" providerId="LiveId" clId="{06978ECE-71DA-49FB-958E-8630EC8590E7}" dt="2024-01-15T03:11:13.007" v="1531" actId="164"/>
          <ac:picMkLst>
            <pc:docMk/>
            <pc:sldMk cId="3862774709" sldId="256"/>
            <ac:picMk id="358" creationId="{29E7EC4E-476D-F258-48A0-7C83C3F5EEFE}"/>
          </ac:picMkLst>
        </pc:picChg>
        <pc:picChg chg="add mod">
          <ac:chgData name="霍 超凡" userId="5413a2a63dcc14e6" providerId="LiveId" clId="{06978ECE-71DA-49FB-958E-8630EC8590E7}" dt="2024-01-15T03:11:13.007" v="1531" actId="164"/>
          <ac:picMkLst>
            <pc:docMk/>
            <pc:sldMk cId="3862774709" sldId="256"/>
            <ac:picMk id="360" creationId="{7EC37657-6A61-A0F0-74BB-B61DA3C8CA87}"/>
          </ac:picMkLst>
        </pc:picChg>
        <pc:picChg chg="add mod">
          <ac:chgData name="霍 超凡" userId="5413a2a63dcc14e6" providerId="LiveId" clId="{06978ECE-71DA-49FB-958E-8630EC8590E7}" dt="2024-01-15T03:11:13.007" v="1531" actId="164"/>
          <ac:picMkLst>
            <pc:docMk/>
            <pc:sldMk cId="3862774709" sldId="256"/>
            <ac:picMk id="362" creationId="{44002DD8-C559-FDA0-6442-28B414270CA6}"/>
          </ac:picMkLst>
        </pc:picChg>
        <pc:picChg chg="add mod">
          <ac:chgData name="霍 超凡" userId="5413a2a63dcc14e6" providerId="LiveId" clId="{06978ECE-71DA-49FB-958E-8630EC8590E7}" dt="2024-01-15T03:14:24.871" v="1657" actId="692"/>
          <ac:picMkLst>
            <pc:docMk/>
            <pc:sldMk cId="3862774709" sldId="256"/>
            <ac:picMk id="391" creationId="{14DAB614-ECC2-4C1D-CC01-125DC0A79328}"/>
          </ac:picMkLst>
        </pc:picChg>
        <pc:picChg chg="add mod">
          <ac:chgData name="霍 超凡" userId="5413a2a63dcc14e6" providerId="LiveId" clId="{06978ECE-71DA-49FB-958E-8630EC8590E7}" dt="2024-01-15T03:14:24.871" v="1657" actId="692"/>
          <ac:picMkLst>
            <pc:docMk/>
            <pc:sldMk cId="3862774709" sldId="256"/>
            <ac:picMk id="393" creationId="{0D968F46-EC91-BAE0-8359-532A319A7C08}"/>
          </ac:picMkLst>
        </pc:picChg>
        <pc:picChg chg="add mod">
          <ac:chgData name="霍 超凡" userId="5413a2a63dcc14e6" providerId="LiveId" clId="{06978ECE-71DA-49FB-958E-8630EC8590E7}" dt="2024-01-15T03:14:24.871" v="1657" actId="692"/>
          <ac:picMkLst>
            <pc:docMk/>
            <pc:sldMk cId="3862774709" sldId="256"/>
            <ac:picMk id="395" creationId="{3B690982-C43F-3340-F44B-2ADA343D220A}"/>
          </ac:picMkLst>
        </pc:picChg>
        <pc:picChg chg="add mod">
          <ac:chgData name="霍 超凡" userId="5413a2a63dcc14e6" providerId="LiveId" clId="{06978ECE-71DA-49FB-958E-8630EC8590E7}" dt="2024-01-15T03:14:24.871" v="1657" actId="692"/>
          <ac:picMkLst>
            <pc:docMk/>
            <pc:sldMk cId="3862774709" sldId="256"/>
            <ac:picMk id="397" creationId="{C611E7F9-6A66-C1F3-96B3-928DCC1BDC85}"/>
          </ac:picMkLst>
        </pc:picChg>
        <pc:picChg chg="add mod">
          <ac:chgData name="霍 超凡" userId="5413a2a63dcc14e6" providerId="LiveId" clId="{06978ECE-71DA-49FB-958E-8630EC8590E7}" dt="2024-01-15T03:14:24.871" v="1657" actId="692"/>
          <ac:picMkLst>
            <pc:docMk/>
            <pc:sldMk cId="3862774709" sldId="256"/>
            <ac:picMk id="399" creationId="{74AA8C95-A682-7B9A-FEE2-67606B38C2EF}"/>
          </ac:picMkLst>
        </pc:picChg>
        <pc:picChg chg="add mod">
          <ac:chgData name="霍 超凡" userId="5413a2a63dcc14e6" providerId="LiveId" clId="{06978ECE-71DA-49FB-958E-8630EC8590E7}" dt="2024-01-15T03:14:24.871" v="1657" actId="692"/>
          <ac:picMkLst>
            <pc:docMk/>
            <pc:sldMk cId="3862774709" sldId="256"/>
            <ac:picMk id="401" creationId="{A186ABEF-3B0F-11AB-4154-7536F03A3102}"/>
          </ac:picMkLst>
        </pc:picChg>
        <pc:cxnChg chg="add mod">
          <ac:chgData name="霍 超凡" userId="5413a2a63dcc14e6" providerId="LiveId" clId="{06978ECE-71DA-49FB-958E-8630EC8590E7}" dt="2024-01-14T16:04:22.715" v="657" actId="1076"/>
          <ac:cxnSpMkLst>
            <pc:docMk/>
            <pc:sldMk cId="3862774709" sldId="256"/>
            <ac:cxnSpMk id="35" creationId="{6D77E3E5-099C-3E7B-B855-B22B1B2C3E7E}"/>
          </ac:cxnSpMkLst>
        </pc:cxnChg>
        <pc:cxnChg chg="add mod">
          <ac:chgData name="霍 超凡" userId="5413a2a63dcc14e6" providerId="LiveId" clId="{06978ECE-71DA-49FB-958E-8630EC8590E7}" dt="2024-01-14T16:04:22.715" v="657" actId="1076"/>
          <ac:cxnSpMkLst>
            <pc:docMk/>
            <pc:sldMk cId="3862774709" sldId="256"/>
            <ac:cxnSpMk id="37" creationId="{4F4B1006-443E-395A-B64F-4C82F37881BD}"/>
          </ac:cxnSpMkLst>
        </pc:cxnChg>
        <pc:cxnChg chg="add mod">
          <ac:chgData name="霍 超凡" userId="5413a2a63dcc14e6" providerId="LiveId" clId="{06978ECE-71DA-49FB-958E-8630EC8590E7}" dt="2024-01-14T16:04:22.715" v="657" actId="1076"/>
          <ac:cxnSpMkLst>
            <pc:docMk/>
            <pc:sldMk cId="3862774709" sldId="256"/>
            <ac:cxnSpMk id="45" creationId="{3443BD69-3E2A-B357-A1E4-40FB6AD81A40}"/>
          </ac:cxnSpMkLst>
        </pc:cxnChg>
        <pc:cxnChg chg="add mod">
          <ac:chgData name="霍 超凡" userId="5413a2a63dcc14e6" providerId="LiveId" clId="{06978ECE-71DA-49FB-958E-8630EC8590E7}" dt="2024-01-14T16:04:22.715" v="657" actId="1076"/>
          <ac:cxnSpMkLst>
            <pc:docMk/>
            <pc:sldMk cId="3862774709" sldId="256"/>
            <ac:cxnSpMk id="47" creationId="{7C144F96-28EA-518F-1C6C-8D155083CA93}"/>
          </ac:cxnSpMkLst>
        </pc:cxnChg>
        <pc:cxnChg chg="add mod">
          <ac:chgData name="霍 超凡" userId="5413a2a63dcc14e6" providerId="LiveId" clId="{06978ECE-71DA-49FB-958E-8630EC8590E7}" dt="2024-01-14T16:04:22.715" v="657" actId="1076"/>
          <ac:cxnSpMkLst>
            <pc:docMk/>
            <pc:sldMk cId="3862774709" sldId="256"/>
            <ac:cxnSpMk id="64" creationId="{015B6EAC-8AD4-CB70-3162-B6DF165570AB}"/>
          </ac:cxnSpMkLst>
        </pc:cxnChg>
        <pc:cxnChg chg="add mod">
          <ac:chgData name="霍 超凡" userId="5413a2a63dcc14e6" providerId="LiveId" clId="{06978ECE-71DA-49FB-958E-8630EC8590E7}" dt="2024-01-14T16:04:22.715" v="657" actId="1076"/>
          <ac:cxnSpMkLst>
            <pc:docMk/>
            <pc:sldMk cId="3862774709" sldId="256"/>
            <ac:cxnSpMk id="68" creationId="{659F9DAF-4428-CACD-141D-11E9BFA6F3DB}"/>
          </ac:cxnSpMkLst>
        </pc:cxnChg>
        <pc:cxnChg chg="add del mod">
          <ac:chgData name="霍 超凡" userId="5413a2a63dcc14e6" providerId="LiveId" clId="{06978ECE-71DA-49FB-958E-8630EC8590E7}" dt="2024-01-14T15:55:46.832" v="565" actId="11529"/>
          <ac:cxnSpMkLst>
            <pc:docMk/>
            <pc:sldMk cId="3862774709" sldId="256"/>
            <ac:cxnSpMk id="73" creationId="{F8AF3B57-AEAF-7D74-3833-FFADACEDC726}"/>
          </ac:cxnSpMkLst>
        </pc:cxnChg>
        <pc:cxnChg chg="add mod">
          <ac:chgData name="霍 超凡" userId="5413a2a63dcc14e6" providerId="LiveId" clId="{06978ECE-71DA-49FB-958E-8630EC8590E7}" dt="2024-01-14T16:00:45.666" v="626" actId="164"/>
          <ac:cxnSpMkLst>
            <pc:docMk/>
            <pc:sldMk cId="3862774709" sldId="256"/>
            <ac:cxnSpMk id="75" creationId="{8BCA5538-3FCE-07F6-61E3-3FD768F45CF9}"/>
          </ac:cxnSpMkLst>
        </pc:cxnChg>
        <pc:cxnChg chg="add mod">
          <ac:chgData name="霍 超凡" userId="5413a2a63dcc14e6" providerId="LiveId" clId="{06978ECE-71DA-49FB-958E-8630EC8590E7}" dt="2024-01-14T16:00:45.666" v="626" actId="164"/>
          <ac:cxnSpMkLst>
            <pc:docMk/>
            <pc:sldMk cId="3862774709" sldId="256"/>
            <ac:cxnSpMk id="77" creationId="{254C7B92-371E-8F50-F004-6C4E1EEAE65A}"/>
          </ac:cxnSpMkLst>
        </pc:cxnChg>
        <pc:cxnChg chg="add mod">
          <ac:chgData name="霍 超凡" userId="5413a2a63dcc14e6" providerId="LiveId" clId="{06978ECE-71DA-49FB-958E-8630EC8590E7}" dt="2024-01-14T16:00:45.666" v="626" actId="164"/>
          <ac:cxnSpMkLst>
            <pc:docMk/>
            <pc:sldMk cId="3862774709" sldId="256"/>
            <ac:cxnSpMk id="81" creationId="{64160BBF-4D91-EE51-F63E-A293AAC6A387}"/>
          </ac:cxnSpMkLst>
        </pc:cxnChg>
        <pc:cxnChg chg="add mod">
          <ac:chgData name="霍 超凡" userId="5413a2a63dcc14e6" providerId="LiveId" clId="{06978ECE-71DA-49FB-958E-8630EC8590E7}" dt="2024-01-14T16:00:45.666" v="626" actId="164"/>
          <ac:cxnSpMkLst>
            <pc:docMk/>
            <pc:sldMk cId="3862774709" sldId="256"/>
            <ac:cxnSpMk id="82" creationId="{79F0955D-027C-F3FC-9A59-C0FFB2FE0313}"/>
          </ac:cxnSpMkLst>
        </pc:cxnChg>
        <pc:cxnChg chg="add mod">
          <ac:chgData name="霍 超凡" userId="5413a2a63dcc14e6" providerId="LiveId" clId="{06978ECE-71DA-49FB-958E-8630EC8590E7}" dt="2024-01-14T16:00:45.666" v="626" actId="164"/>
          <ac:cxnSpMkLst>
            <pc:docMk/>
            <pc:sldMk cId="3862774709" sldId="256"/>
            <ac:cxnSpMk id="84" creationId="{3507A247-EB18-9A05-46FE-FA697FAB71F7}"/>
          </ac:cxnSpMkLst>
        </pc:cxnChg>
        <pc:cxnChg chg="add mod">
          <ac:chgData name="霍 超凡" userId="5413a2a63dcc14e6" providerId="LiveId" clId="{06978ECE-71DA-49FB-958E-8630EC8590E7}" dt="2024-01-14T16:00:45.666" v="626" actId="164"/>
          <ac:cxnSpMkLst>
            <pc:docMk/>
            <pc:sldMk cId="3862774709" sldId="256"/>
            <ac:cxnSpMk id="85" creationId="{3D02E8F9-36D5-1018-F11B-55CCC2C0A921}"/>
          </ac:cxnSpMkLst>
        </pc:cxnChg>
        <pc:cxnChg chg="add mod">
          <ac:chgData name="霍 超凡" userId="5413a2a63dcc14e6" providerId="LiveId" clId="{06978ECE-71DA-49FB-958E-8630EC8590E7}" dt="2024-01-14T16:00:45.666" v="626" actId="164"/>
          <ac:cxnSpMkLst>
            <pc:docMk/>
            <pc:sldMk cId="3862774709" sldId="256"/>
            <ac:cxnSpMk id="86" creationId="{68670021-9C6B-EF0B-AC87-F23FFF0CA2EC}"/>
          </ac:cxnSpMkLst>
        </pc:cxnChg>
        <pc:cxnChg chg="add mod">
          <ac:chgData name="霍 超凡" userId="5413a2a63dcc14e6" providerId="LiveId" clId="{06978ECE-71DA-49FB-958E-8630EC8590E7}" dt="2024-01-14T16:00:45.666" v="626" actId="164"/>
          <ac:cxnSpMkLst>
            <pc:docMk/>
            <pc:sldMk cId="3862774709" sldId="256"/>
            <ac:cxnSpMk id="87" creationId="{3D397EFF-7791-33FE-DB95-64D08579ABEB}"/>
          </ac:cxnSpMkLst>
        </pc:cxnChg>
        <pc:cxnChg chg="add mod">
          <ac:chgData name="霍 超凡" userId="5413a2a63dcc14e6" providerId="LiveId" clId="{06978ECE-71DA-49FB-958E-8630EC8590E7}" dt="2024-01-14T16:00:45.666" v="626" actId="164"/>
          <ac:cxnSpMkLst>
            <pc:docMk/>
            <pc:sldMk cId="3862774709" sldId="256"/>
            <ac:cxnSpMk id="88" creationId="{EE8966F5-299A-970B-87B3-22E033684665}"/>
          </ac:cxnSpMkLst>
        </pc:cxnChg>
        <pc:cxnChg chg="add mod">
          <ac:chgData name="霍 超凡" userId="5413a2a63dcc14e6" providerId="LiveId" clId="{06978ECE-71DA-49FB-958E-8630EC8590E7}" dt="2024-01-15T03:14:31.245" v="1659" actId="692"/>
          <ac:cxnSpMkLst>
            <pc:docMk/>
            <pc:sldMk cId="3862774709" sldId="256"/>
            <ac:cxnSpMk id="210" creationId="{7743E782-FE03-3F9C-691B-842FD7C3D64B}"/>
          </ac:cxnSpMkLst>
        </pc:cxnChg>
        <pc:cxnChg chg="add mod">
          <ac:chgData name="霍 超凡" userId="5413a2a63dcc14e6" providerId="LiveId" clId="{06978ECE-71DA-49FB-958E-8630EC8590E7}" dt="2024-01-15T03:14:31.245" v="1659" actId="692"/>
          <ac:cxnSpMkLst>
            <pc:docMk/>
            <pc:sldMk cId="3862774709" sldId="256"/>
            <ac:cxnSpMk id="211" creationId="{AF51E8B2-A652-832B-023A-D3A8938B67B0}"/>
          </ac:cxnSpMkLst>
        </pc:cxnChg>
        <pc:cxnChg chg="add mod">
          <ac:chgData name="霍 超凡" userId="5413a2a63dcc14e6" providerId="LiveId" clId="{06978ECE-71DA-49FB-958E-8630EC8590E7}" dt="2024-01-15T03:14:31.245" v="1659" actId="692"/>
          <ac:cxnSpMkLst>
            <pc:docMk/>
            <pc:sldMk cId="3862774709" sldId="256"/>
            <ac:cxnSpMk id="221" creationId="{0DA0BC06-B3E8-C491-BFF7-1B627F666F45}"/>
          </ac:cxnSpMkLst>
        </pc:cxnChg>
        <pc:cxnChg chg="add mod">
          <ac:chgData name="霍 超凡" userId="5413a2a63dcc14e6" providerId="LiveId" clId="{06978ECE-71DA-49FB-958E-8630EC8590E7}" dt="2024-01-15T03:14:31.245" v="1659" actId="692"/>
          <ac:cxnSpMkLst>
            <pc:docMk/>
            <pc:sldMk cId="3862774709" sldId="256"/>
            <ac:cxnSpMk id="226" creationId="{C36525B3-0A7B-AE76-EB13-AC8C666EA5C5}"/>
          </ac:cxnSpMkLst>
        </pc:cxnChg>
        <pc:cxnChg chg="add mod">
          <ac:chgData name="霍 超凡" userId="5413a2a63dcc14e6" providerId="LiveId" clId="{06978ECE-71DA-49FB-958E-8630EC8590E7}" dt="2024-01-15T03:14:31.245" v="1659" actId="692"/>
          <ac:cxnSpMkLst>
            <pc:docMk/>
            <pc:sldMk cId="3862774709" sldId="256"/>
            <ac:cxnSpMk id="229" creationId="{72D85FA9-F5B1-57C7-C165-A454AEEE753B}"/>
          </ac:cxnSpMkLst>
        </pc:cxnChg>
        <pc:cxnChg chg="add mod">
          <ac:chgData name="霍 超凡" userId="5413a2a63dcc14e6" providerId="LiveId" clId="{06978ECE-71DA-49FB-958E-8630EC8590E7}" dt="2024-01-15T03:15:13.127" v="1676" actId="692"/>
          <ac:cxnSpMkLst>
            <pc:docMk/>
            <pc:sldMk cId="3862774709" sldId="256"/>
            <ac:cxnSpMk id="271" creationId="{CC0EE9F7-E39A-024E-7CC0-5C513A34011C}"/>
          </ac:cxnSpMkLst>
        </pc:cxnChg>
        <pc:cxnChg chg="add mod">
          <ac:chgData name="霍 超凡" userId="5413a2a63dcc14e6" providerId="LiveId" clId="{06978ECE-71DA-49FB-958E-8630EC8590E7}" dt="2024-01-15T03:15:13.127" v="1676" actId="692"/>
          <ac:cxnSpMkLst>
            <pc:docMk/>
            <pc:sldMk cId="3862774709" sldId="256"/>
            <ac:cxnSpMk id="273" creationId="{626195A4-E955-6C3C-60FB-04EAFE5C1F82}"/>
          </ac:cxnSpMkLst>
        </pc:cxnChg>
        <pc:cxnChg chg="add mod">
          <ac:chgData name="霍 超凡" userId="5413a2a63dcc14e6" providerId="LiveId" clId="{06978ECE-71DA-49FB-958E-8630EC8590E7}" dt="2024-01-15T03:15:13.127" v="1676" actId="692"/>
          <ac:cxnSpMkLst>
            <pc:docMk/>
            <pc:sldMk cId="3862774709" sldId="256"/>
            <ac:cxnSpMk id="277" creationId="{0989584D-B372-958E-E27A-EA48A387DF7F}"/>
          </ac:cxnSpMkLst>
        </pc:cxnChg>
        <pc:cxnChg chg="add mod">
          <ac:chgData name="霍 超凡" userId="5413a2a63dcc14e6" providerId="LiveId" clId="{06978ECE-71DA-49FB-958E-8630EC8590E7}" dt="2024-01-15T03:15:13.127" v="1676" actId="692"/>
          <ac:cxnSpMkLst>
            <pc:docMk/>
            <pc:sldMk cId="3862774709" sldId="256"/>
            <ac:cxnSpMk id="280" creationId="{4426DC70-3E7F-4113-D9F5-5DB9D1411B66}"/>
          </ac:cxnSpMkLst>
        </pc:cxnChg>
        <pc:cxnChg chg="add mod">
          <ac:chgData name="霍 超凡" userId="5413a2a63dcc14e6" providerId="LiveId" clId="{06978ECE-71DA-49FB-958E-8630EC8590E7}" dt="2024-01-15T03:15:13.127" v="1676" actId="692"/>
          <ac:cxnSpMkLst>
            <pc:docMk/>
            <pc:sldMk cId="3862774709" sldId="256"/>
            <ac:cxnSpMk id="283" creationId="{A2FE803D-4542-79C0-384E-486350470C7E}"/>
          </ac:cxnSpMkLst>
        </pc:cxnChg>
        <pc:cxnChg chg="add mod">
          <ac:chgData name="霍 超凡" userId="5413a2a63dcc14e6" providerId="LiveId" clId="{06978ECE-71DA-49FB-958E-8630EC8590E7}" dt="2024-01-15T03:07:44.256" v="1463" actId="164"/>
          <ac:cxnSpMkLst>
            <pc:docMk/>
            <pc:sldMk cId="3862774709" sldId="256"/>
            <ac:cxnSpMk id="325" creationId="{6A7BA15B-54B1-6811-8A5E-B42ABDDFE972}"/>
          </ac:cxnSpMkLst>
        </pc:cxnChg>
        <pc:cxnChg chg="add mod">
          <ac:chgData name="霍 超凡" userId="5413a2a63dcc14e6" providerId="LiveId" clId="{06978ECE-71DA-49FB-958E-8630EC8590E7}" dt="2024-01-15T03:07:44.256" v="1463" actId="164"/>
          <ac:cxnSpMkLst>
            <pc:docMk/>
            <pc:sldMk cId="3862774709" sldId="256"/>
            <ac:cxnSpMk id="327" creationId="{156E8DFB-2195-CF5F-34CD-8A79C3B4DE5A}"/>
          </ac:cxnSpMkLst>
        </pc:cxnChg>
        <pc:cxnChg chg="add mod">
          <ac:chgData name="霍 超凡" userId="5413a2a63dcc14e6" providerId="LiveId" clId="{06978ECE-71DA-49FB-958E-8630EC8590E7}" dt="2024-01-15T03:07:44.256" v="1463" actId="164"/>
          <ac:cxnSpMkLst>
            <pc:docMk/>
            <pc:sldMk cId="3862774709" sldId="256"/>
            <ac:cxnSpMk id="330" creationId="{6C8BD852-919B-B38C-AB35-67C17D69217B}"/>
          </ac:cxnSpMkLst>
        </pc:cxnChg>
        <pc:cxnChg chg="add mod">
          <ac:chgData name="霍 超凡" userId="5413a2a63dcc14e6" providerId="LiveId" clId="{06978ECE-71DA-49FB-958E-8630EC8590E7}" dt="2024-01-15T03:07:44.256" v="1463" actId="164"/>
          <ac:cxnSpMkLst>
            <pc:docMk/>
            <pc:sldMk cId="3862774709" sldId="256"/>
            <ac:cxnSpMk id="333" creationId="{8A81A17F-2B9F-2C34-2197-0E981D655A56}"/>
          </ac:cxnSpMkLst>
        </pc:cxnChg>
        <pc:cxnChg chg="add mod">
          <ac:chgData name="霍 超凡" userId="5413a2a63dcc14e6" providerId="LiveId" clId="{06978ECE-71DA-49FB-958E-8630EC8590E7}" dt="2024-01-15T03:07:44.256" v="1463" actId="164"/>
          <ac:cxnSpMkLst>
            <pc:docMk/>
            <pc:sldMk cId="3862774709" sldId="256"/>
            <ac:cxnSpMk id="338" creationId="{C4DC4A88-86B3-B34E-4E7E-4DC458B0D080}"/>
          </ac:cxnSpMkLst>
        </pc:cxnChg>
        <pc:cxnChg chg="add mod">
          <ac:chgData name="霍 超凡" userId="5413a2a63dcc14e6" providerId="LiveId" clId="{06978ECE-71DA-49FB-958E-8630EC8590E7}" dt="2024-01-15T03:11:13.007" v="1531" actId="164"/>
          <ac:cxnSpMkLst>
            <pc:docMk/>
            <pc:sldMk cId="3862774709" sldId="256"/>
            <ac:cxnSpMk id="364" creationId="{6E7B0181-31FD-F8AD-1A57-216881A03C20}"/>
          </ac:cxnSpMkLst>
        </pc:cxnChg>
        <pc:cxnChg chg="add mod">
          <ac:chgData name="霍 超凡" userId="5413a2a63dcc14e6" providerId="LiveId" clId="{06978ECE-71DA-49FB-958E-8630EC8590E7}" dt="2024-01-15T03:11:13.007" v="1531" actId="164"/>
          <ac:cxnSpMkLst>
            <pc:docMk/>
            <pc:sldMk cId="3862774709" sldId="256"/>
            <ac:cxnSpMk id="366" creationId="{9E2045C9-72E4-8D7E-5D5A-8C49EDC705FB}"/>
          </ac:cxnSpMkLst>
        </pc:cxnChg>
        <pc:cxnChg chg="add mod">
          <ac:chgData name="霍 超凡" userId="5413a2a63dcc14e6" providerId="LiveId" clId="{06978ECE-71DA-49FB-958E-8630EC8590E7}" dt="2024-01-15T03:11:13.007" v="1531" actId="164"/>
          <ac:cxnSpMkLst>
            <pc:docMk/>
            <pc:sldMk cId="3862774709" sldId="256"/>
            <ac:cxnSpMk id="369" creationId="{18076932-128D-BD5C-6D56-FD879CA8C69C}"/>
          </ac:cxnSpMkLst>
        </pc:cxnChg>
        <pc:cxnChg chg="add mod">
          <ac:chgData name="霍 超凡" userId="5413a2a63dcc14e6" providerId="LiveId" clId="{06978ECE-71DA-49FB-958E-8630EC8590E7}" dt="2024-01-15T03:11:13.007" v="1531" actId="164"/>
          <ac:cxnSpMkLst>
            <pc:docMk/>
            <pc:sldMk cId="3862774709" sldId="256"/>
            <ac:cxnSpMk id="372" creationId="{12FD2B2F-23C5-9311-0A32-1B6AAA6CA6D6}"/>
          </ac:cxnSpMkLst>
        </pc:cxnChg>
        <pc:cxnChg chg="add mod">
          <ac:chgData name="霍 超凡" userId="5413a2a63dcc14e6" providerId="LiveId" clId="{06978ECE-71DA-49FB-958E-8630EC8590E7}" dt="2024-01-15T03:11:13.007" v="1531" actId="164"/>
          <ac:cxnSpMkLst>
            <pc:docMk/>
            <pc:sldMk cId="3862774709" sldId="256"/>
            <ac:cxnSpMk id="375" creationId="{70C4E53B-950C-6E86-E355-03156874AFDC}"/>
          </ac:cxnSpMkLst>
        </pc:cxnChg>
        <pc:cxnChg chg="add mod">
          <ac:chgData name="霍 超凡" userId="5413a2a63dcc14e6" providerId="LiveId" clId="{06978ECE-71DA-49FB-958E-8630EC8590E7}" dt="2024-01-15T03:14:24.871" v="1657" actId="692"/>
          <ac:cxnSpMkLst>
            <pc:docMk/>
            <pc:sldMk cId="3862774709" sldId="256"/>
            <ac:cxnSpMk id="403" creationId="{3B85DB32-56BB-B32D-01AF-D2F255D8E049}"/>
          </ac:cxnSpMkLst>
        </pc:cxnChg>
        <pc:cxnChg chg="add mod">
          <ac:chgData name="霍 超凡" userId="5413a2a63dcc14e6" providerId="LiveId" clId="{06978ECE-71DA-49FB-958E-8630EC8590E7}" dt="2024-01-15T03:14:24.871" v="1657" actId="692"/>
          <ac:cxnSpMkLst>
            <pc:docMk/>
            <pc:sldMk cId="3862774709" sldId="256"/>
            <ac:cxnSpMk id="404" creationId="{82E76E5E-0714-2325-9253-68F62648DD27}"/>
          </ac:cxnSpMkLst>
        </pc:cxnChg>
        <pc:cxnChg chg="add mod">
          <ac:chgData name="霍 超凡" userId="5413a2a63dcc14e6" providerId="LiveId" clId="{06978ECE-71DA-49FB-958E-8630EC8590E7}" dt="2024-01-15T03:14:24.871" v="1657" actId="692"/>
          <ac:cxnSpMkLst>
            <pc:docMk/>
            <pc:sldMk cId="3862774709" sldId="256"/>
            <ac:cxnSpMk id="407" creationId="{FB0D7831-A6DE-7045-0894-DA2B5A6ACB3C}"/>
          </ac:cxnSpMkLst>
        </pc:cxnChg>
        <pc:cxnChg chg="add mod">
          <ac:chgData name="霍 超凡" userId="5413a2a63dcc14e6" providerId="LiveId" clId="{06978ECE-71DA-49FB-958E-8630EC8590E7}" dt="2024-01-15T03:14:24.871" v="1657" actId="692"/>
          <ac:cxnSpMkLst>
            <pc:docMk/>
            <pc:sldMk cId="3862774709" sldId="256"/>
            <ac:cxnSpMk id="410" creationId="{DC65E948-A80E-90A6-39C6-E4C5A1CED7D4}"/>
          </ac:cxnSpMkLst>
        </pc:cxnChg>
        <pc:cxnChg chg="add mod">
          <ac:chgData name="霍 超凡" userId="5413a2a63dcc14e6" providerId="LiveId" clId="{06978ECE-71DA-49FB-958E-8630EC8590E7}" dt="2024-01-15T03:14:24.871" v="1657" actId="692"/>
          <ac:cxnSpMkLst>
            <pc:docMk/>
            <pc:sldMk cId="3862774709" sldId="256"/>
            <ac:cxnSpMk id="416" creationId="{E5FF2456-D0CA-B55E-16AA-8C15F8A29A76}"/>
          </ac:cxnSpMkLst>
        </pc:cxnChg>
      </pc:sldChg>
      <pc:sldMasterChg chg="addSldLayout">
        <pc:chgData name="霍 超凡" userId="5413a2a63dcc14e6" providerId="LiveId" clId="{06978ECE-71DA-49FB-958E-8630EC8590E7}" dt="2024-01-14T05:57:42.818" v="0" actId="680"/>
        <pc:sldMasterMkLst>
          <pc:docMk/>
          <pc:sldMasterMk cId="1375783464" sldId="2147483648"/>
        </pc:sldMasterMkLst>
        <pc:sldLayoutChg chg="add">
          <pc:chgData name="霍 超凡" userId="5413a2a63dcc14e6" providerId="LiveId" clId="{06978ECE-71DA-49FB-958E-8630EC8590E7}" dt="2024-01-14T05:57:42.818" v="0" actId="680"/>
          <pc:sldLayoutMkLst>
            <pc:docMk/>
            <pc:sldMasterMk cId="1375783464" sldId="2147483648"/>
            <pc:sldLayoutMk cId="2611270219" sldId="2147483649"/>
          </pc:sldLayoutMkLst>
        </pc:sldLayoutChg>
      </pc:sldMasterChg>
    </pc:docChg>
  </pc:docChgLst>
  <pc:docChgLst>
    <pc:chgData name="超凡 霍" userId="5413a2a63dcc14e6" providerId="LiveId" clId="{06978ECE-71DA-49FB-958E-8630EC8590E7}"/>
    <pc:docChg chg="undo custSel modSld">
      <pc:chgData name="超凡 霍" userId="5413a2a63dcc14e6" providerId="LiveId" clId="{06978ECE-71DA-49FB-958E-8630EC8590E7}" dt="2024-01-15T04:08:18.979" v="114" actId="1076"/>
      <pc:docMkLst>
        <pc:docMk/>
      </pc:docMkLst>
      <pc:sldChg chg="addSp delSp modSp mod">
        <pc:chgData name="超凡 霍" userId="5413a2a63dcc14e6" providerId="LiveId" clId="{06978ECE-71DA-49FB-958E-8630EC8590E7}" dt="2024-01-15T04:08:18.979" v="114" actId="1076"/>
        <pc:sldMkLst>
          <pc:docMk/>
          <pc:sldMk cId="3862774709" sldId="256"/>
        </pc:sldMkLst>
        <pc:grpChg chg="add mod">
          <ac:chgData name="超凡 霍" userId="5413a2a63dcc14e6" providerId="LiveId" clId="{06978ECE-71DA-49FB-958E-8630EC8590E7}" dt="2024-01-15T04:06:58.804" v="92" actId="1076"/>
          <ac:grpSpMkLst>
            <pc:docMk/>
            <pc:sldMk cId="3862774709" sldId="256"/>
            <ac:grpSpMk id="67" creationId="{855F2513-1CAA-2D1F-035D-57EEB6047FE8}"/>
          </ac:grpSpMkLst>
        </pc:grpChg>
        <pc:grpChg chg="mod">
          <ac:chgData name="超凡 霍" userId="5413a2a63dcc14e6" providerId="LiveId" clId="{06978ECE-71DA-49FB-958E-8630EC8590E7}" dt="2024-01-15T04:03:42.113" v="2" actId="1076"/>
          <ac:grpSpMkLst>
            <pc:docMk/>
            <pc:sldMk cId="3862774709" sldId="256"/>
            <ac:grpSpMk id="256" creationId="{F505CD01-68D4-6CEA-8B5C-8A950B244AC3}"/>
          </ac:grpSpMkLst>
        </pc:grpChg>
        <pc:grpChg chg="mod">
          <ac:chgData name="超凡 霍" userId="5413a2a63dcc14e6" providerId="LiveId" clId="{06978ECE-71DA-49FB-958E-8630EC8590E7}" dt="2024-01-15T04:08:18.979" v="114" actId="1076"/>
          <ac:grpSpMkLst>
            <pc:docMk/>
            <pc:sldMk cId="3862774709" sldId="256"/>
            <ac:grpSpMk id="350" creationId="{EC5FA26F-01B0-8C8E-4775-1DE94C59E73F}"/>
          </ac:grpSpMkLst>
        </pc:grpChg>
        <pc:grpChg chg="mod ord">
          <ac:chgData name="超凡 霍" userId="5413a2a63dcc14e6" providerId="LiveId" clId="{06978ECE-71DA-49FB-958E-8630EC8590E7}" dt="2024-01-15T04:08:12.909" v="113" actId="1076"/>
          <ac:grpSpMkLst>
            <pc:docMk/>
            <pc:sldMk cId="3862774709" sldId="256"/>
            <ac:grpSpMk id="389" creationId="{631B0DE7-CCF5-801A-2BF3-56227D66264B}"/>
          </ac:grpSpMkLst>
        </pc:grpChg>
        <pc:grpChg chg="mod">
          <ac:chgData name="超凡 霍" userId="5413a2a63dcc14e6" providerId="LiveId" clId="{06978ECE-71DA-49FB-958E-8630EC8590E7}" dt="2024-01-15T04:07:11.881" v="95" actId="1076"/>
          <ac:grpSpMkLst>
            <pc:docMk/>
            <pc:sldMk cId="3862774709" sldId="256"/>
            <ac:grpSpMk id="426" creationId="{4C340FD5-1E95-F3C8-6330-86819C4E4EF3}"/>
          </ac:grpSpMkLst>
        </pc:grpChg>
        <pc:picChg chg="add del mod">
          <ac:chgData name="超凡 霍" userId="5413a2a63dcc14e6" providerId="LiveId" clId="{06978ECE-71DA-49FB-958E-8630EC8590E7}" dt="2024-01-15T04:05:15.479" v="39" actId="478"/>
          <ac:picMkLst>
            <pc:docMk/>
            <pc:sldMk cId="3862774709" sldId="256"/>
            <ac:picMk id="3" creationId="{46EB63FF-98AC-47C2-A3F8-23160F742C97}"/>
          </ac:picMkLst>
        </pc:picChg>
        <pc:picChg chg="add mod">
          <ac:chgData name="超凡 霍" userId="5413a2a63dcc14e6" providerId="LiveId" clId="{06978ECE-71DA-49FB-958E-8630EC8590E7}" dt="2024-01-15T04:06:53.869" v="91" actId="164"/>
          <ac:picMkLst>
            <pc:docMk/>
            <pc:sldMk cId="3862774709" sldId="256"/>
            <ac:picMk id="5" creationId="{0461EB5D-667E-147A-F321-DCD91291C92A}"/>
          </ac:picMkLst>
        </pc:picChg>
        <pc:picChg chg="add mod">
          <ac:chgData name="超凡 霍" userId="5413a2a63dcc14e6" providerId="LiveId" clId="{06978ECE-71DA-49FB-958E-8630EC8590E7}" dt="2024-01-15T04:06:53.869" v="91" actId="164"/>
          <ac:picMkLst>
            <pc:docMk/>
            <pc:sldMk cId="3862774709" sldId="256"/>
            <ac:picMk id="7" creationId="{3D0B6C30-9CDB-020D-C21A-9E924F58C1F8}"/>
          </ac:picMkLst>
        </pc:picChg>
        <pc:picChg chg="add mod">
          <ac:chgData name="超凡 霍" userId="5413a2a63dcc14e6" providerId="LiveId" clId="{06978ECE-71DA-49FB-958E-8630EC8590E7}" dt="2024-01-15T04:06:53.869" v="91" actId="164"/>
          <ac:picMkLst>
            <pc:docMk/>
            <pc:sldMk cId="3862774709" sldId="256"/>
            <ac:picMk id="9" creationId="{4876FCFF-90ED-88DF-5277-8D950119D380}"/>
          </ac:picMkLst>
        </pc:picChg>
        <pc:picChg chg="add mod">
          <ac:chgData name="超凡 霍" userId="5413a2a63dcc14e6" providerId="LiveId" clId="{06978ECE-71DA-49FB-958E-8630EC8590E7}" dt="2024-01-15T04:06:53.869" v="91" actId="164"/>
          <ac:picMkLst>
            <pc:docMk/>
            <pc:sldMk cId="3862774709" sldId="256"/>
            <ac:picMk id="11" creationId="{985B0C6B-9634-5FCB-9DCA-81629182FD08}"/>
          </ac:picMkLst>
        </pc:picChg>
        <pc:picChg chg="add mod">
          <ac:chgData name="超凡 霍" userId="5413a2a63dcc14e6" providerId="LiveId" clId="{06978ECE-71DA-49FB-958E-8630EC8590E7}" dt="2024-01-15T04:06:53.869" v="91" actId="164"/>
          <ac:picMkLst>
            <pc:docMk/>
            <pc:sldMk cId="3862774709" sldId="256"/>
            <ac:picMk id="13" creationId="{C24C0EEC-B7F7-F65C-CDC9-850A440F5B82}"/>
          </ac:picMkLst>
        </pc:picChg>
        <pc:picChg chg="add mod">
          <ac:chgData name="超凡 霍" userId="5413a2a63dcc14e6" providerId="LiveId" clId="{06978ECE-71DA-49FB-958E-8630EC8590E7}" dt="2024-01-15T04:06:53.869" v="91" actId="164"/>
          <ac:picMkLst>
            <pc:docMk/>
            <pc:sldMk cId="3862774709" sldId="256"/>
            <ac:picMk id="15" creationId="{1BC37BF0-0E40-2965-01B6-2F03DF840D42}"/>
          </ac:picMkLst>
        </pc:picChg>
        <pc:picChg chg="mod">
          <ac:chgData name="超凡 霍" userId="5413a2a63dcc14e6" providerId="LiveId" clId="{06978ECE-71DA-49FB-958E-8630EC8590E7}" dt="2024-01-15T04:08:01.848" v="109" actId="29295"/>
          <ac:picMkLst>
            <pc:docMk/>
            <pc:sldMk cId="3862774709" sldId="256"/>
            <ac:picMk id="352" creationId="{3E5CB675-2FDD-74B4-FBCE-EDED66B8B54C}"/>
          </ac:picMkLst>
        </pc:picChg>
        <pc:picChg chg="mod">
          <ac:chgData name="超凡 霍" userId="5413a2a63dcc14e6" providerId="LiveId" clId="{06978ECE-71DA-49FB-958E-8630EC8590E7}" dt="2024-01-15T04:07:59.510" v="107" actId="29295"/>
          <ac:picMkLst>
            <pc:docMk/>
            <pc:sldMk cId="3862774709" sldId="256"/>
            <ac:picMk id="354" creationId="{2748C51C-5E32-E42C-8723-C69377D9FD26}"/>
          </ac:picMkLst>
        </pc:picChg>
        <pc:picChg chg="mod">
          <ac:chgData name="超凡 霍" userId="5413a2a63dcc14e6" providerId="LiveId" clId="{06978ECE-71DA-49FB-958E-8630EC8590E7}" dt="2024-01-15T04:07:54.417" v="103" actId="29295"/>
          <ac:picMkLst>
            <pc:docMk/>
            <pc:sldMk cId="3862774709" sldId="256"/>
            <ac:picMk id="356" creationId="{A7D93AF4-2414-4049-F3BB-7EA5D788B68B}"/>
          </ac:picMkLst>
        </pc:picChg>
        <pc:picChg chg="mod">
          <ac:chgData name="超凡 霍" userId="5413a2a63dcc14e6" providerId="LiveId" clId="{06978ECE-71DA-49FB-958E-8630EC8590E7}" dt="2024-01-15T04:07:50.987" v="101" actId="29295"/>
          <ac:picMkLst>
            <pc:docMk/>
            <pc:sldMk cId="3862774709" sldId="256"/>
            <ac:picMk id="358" creationId="{29E7EC4E-476D-F258-48A0-7C83C3F5EEFE}"/>
          </ac:picMkLst>
        </pc:picChg>
        <pc:picChg chg="mod">
          <ac:chgData name="超凡 霍" userId="5413a2a63dcc14e6" providerId="LiveId" clId="{06978ECE-71DA-49FB-958E-8630EC8590E7}" dt="2024-01-15T04:07:56.973" v="105" actId="29295"/>
          <ac:picMkLst>
            <pc:docMk/>
            <pc:sldMk cId="3862774709" sldId="256"/>
            <ac:picMk id="360" creationId="{7EC37657-6A61-A0F0-74BB-B61DA3C8CA87}"/>
          </ac:picMkLst>
        </pc:picChg>
        <pc:picChg chg="mod">
          <ac:chgData name="超凡 霍" userId="5413a2a63dcc14e6" providerId="LiveId" clId="{06978ECE-71DA-49FB-958E-8630EC8590E7}" dt="2024-01-15T04:08:04.091" v="111" actId="29295"/>
          <ac:picMkLst>
            <pc:docMk/>
            <pc:sldMk cId="3862774709" sldId="256"/>
            <ac:picMk id="362" creationId="{44002DD8-C559-FDA0-6442-28B414270CA6}"/>
          </ac:picMkLst>
        </pc:picChg>
        <pc:cxnChg chg="add mod">
          <ac:chgData name="超凡 霍" userId="5413a2a63dcc14e6" providerId="LiveId" clId="{06978ECE-71DA-49FB-958E-8630EC8590E7}" dt="2024-01-15T04:06:53.869" v="91" actId="164"/>
          <ac:cxnSpMkLst>
            <pc:docMk/>
            <pc:sldMk cId="3862774709" sldId="256"/>
            <ac:cxnSpMk id="17" creationId="{9C7DAAFD-5BDE-F191-9D5A-99E089FB5931}"/>
          </ac:cxnSpMkLst>
        </pc:cxnChg>
        <pc:cxnChg chg="add mod">
          <ac:chgData name="超凡 霍" userId="5413a2a63dcc14e6" providerId="LiveId" clId="{06978ECE-71DA-49FB-958E-8630EC8590E7}" dt="2024-01-15T04:06:53.869" v="91" actId="164"/>
          <ac:cxnSpMkLst>
            <pc:docMk/>
            <pc:sldMk cId="3862774709" sldId="256"/>
            <ac:cxnSpMk id="18" creationId="{9CE35DE9-71D2-AF1F-20A9-41177593DF82}"/>
          </ac:cxnSpMkLst>
        </pc:cxnChg>
        <pc:cxnChg chg="add mod">
          <ac:chgData name="超凡 霍" userId="5413a2a63dcc14e6" providerId="LiveId" clId="{06978ECE-71DA-49FB-958E-8630EC8590E7}" dt="2024-01-15T04:06:53.869" v="91" actId="164"/>
          <ac:cxnSpMkLst>
            <pc:docMk/>
            <pc:sldMk cId="3862774709" sldId="256"/>
            <ac:cxnSpMk id="21" creationId="{C2BD23AF-9D0E-CAD9-560F-F939C7C8DFB4}"/>
          </ac:cxnSpMkLst>
        </pc:cxnChg>
        <pc:cxnChg chg="add mod">
          <ac:chgData name="超凡 霍" userId="5413a2a63dcc14e6" providerId="LiveId" clId="{06978ECE-71DA-49FB-958E-8630EC8590E7}" dt="2024-01-15T04:06:53.869" v="91" actId="164"/>
          <ac:cxnSpMkLst>
            <pc:docMk/>
            <pc:sldMk cId="3862774709" sldId="256"/>
            <ac:cxnSpMk id="25" creationId="{66C27B83-D792-568D-F216-C230F7A4F09C}"/>
          </ac:cxnSpMkLst>
        </pc:cxnChg>
        <pc:cxnChg chg="add mod">
          <ac:chgData name="超凡 霍" userId="5413a2a63dcc14e6" providerId="LiveId" clId="{06978ECE-71DA-49FB-958E-8630EC8590E7}" dt="2024-01-15T04:06:53.869" v="91" actId="164"/>
          <ac:cxnSpMkLst>
            <pc:docMk/>
            <pc:sldMk cId="3862774709" sldId="256"/>
            <ac:cxnSpMk id="30" creationId="{68029549-5958-6B57-2001-BA53DDA9D3F7}"/>
          </ac:cxnSpMkLst>
        </pc:cxnChg>
        <pc:cxnChg chg="mod">
          <ac:chgData name="超凡 霍" userId="5413a2a63dcc14e6" providerId="LiveId" clId="{06978ECE-71DA-49FB-958E-8630EC8590E7}" dt="2024-01-15T04:07:38.623" v="99" actId="692"/>
          <ac:cxnSpMkLst>
            <pc:docMk/>
            <pc:sldMk cId="3862774709" sldId="256"/>
            <ac:cxnSpMk id="364" creationId="{6E7B0181-31FD-F8AD-1A57-216881A03C20}"/>
          </ac:cxnSpMkLst>
        </pc:cxnChg>
        <pc:cxnChg chg="mod">
          <ac:chgData name="超凡 霍" userId="5413a2a63dcc14e6" providerId="LiveId" clId="{06978ECE-71DA-49FB-958E-8630EC8590E7}" dt="2024-01-15T04:07:38.623" v="99" actId="692"/>
          <ac:cxnSpMkLst>
            <pc:docMk/>
            <pc:sldMk cId="3862774709" sldId="256"/>
            <ac:cxnSpMk id="366" creationId="{9E2045C9-72E4-8D7E-5D5A-8C49EDC705FB}"/>
          </ac:cxnSpMkLst>
        </pc:cxnChg>
        <pc:cxnChg chg="mod">
          <ac:chgData name="超凡 霍" userId="5413a2a63dcc14e6" providerId="LiveId" clId="{06978ECE-71DA-49FB-958E-8630EC8590E7}" dt="2024-01-15T04:07:38.623" v="99" actId="692"/>
          <ac:cxnSpMkLst>
            <pc:docMk/>
            <pc:sldMk cId="3862774709" sldId="256"/>
            <ac:cxnSpMk id="369" creationId="{18076932-128D-BD5C-6D56-FD879CA8C69C}"/>
          </ac:cxnSpMkLst>
        </pc:cxnChg>
        <pc:cxnChg chg="mod">
          <ac:chgData name="超凡 霍" userId="5413a2a63dcc14e6" providerId="LiveId" clId="{06978ECE-71DA-49FB-958E-8630EC8590E7}" dt="2024-01-15T04:07:38.623" v="99" actId="692"/>
          <ac:cxnSpMkLst>
            <pc:docMk/>
            <pc:sldMk cId="3862774709" sldId="256"/>
            <ac:cxnSpMk id="372" creationId="{12FD2B2F-23C5-9311-0A32-1B6AAA6CA6D6}"/>
          </ac:cxnSpMkLst>
        </pc:cxnChg>
        <pc:cxnChg chg="mod">
          <ac:chgData name="超凡 霍" userId="5413a2a63dcc14e6" providerId="LiveId" clId="{06978ECE-71DA-49FB-958E-8630EC8590E7}" dt="2024-01-15T04:07:38.623" v="99" actId="692"/>
          <ac:cxnSpMkLst>
            <pc:docMk/>
            <pc:sldMk cId="3862774709" sldId="256"/>
            <ac:cxnSpMk id="375" creationId="{70C4E53B-950C-6E86-E355-03156874AFDC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DD9E28-4CE1-4291-BF58-AAB1B75E6C45}" type="datetimeFigureOut">
              <a:rPr lang="zh-CN" altLang="en-US" smtClean="0"/>
              <a:t>2024/4/15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1143000"/>
            <a:ext cx="45720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A7671B-DB12-4541-B77F-35790DCFA16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12102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1143000"/>
            <a:ext cx="45720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A7671B-DB12-4541-B77F-35790DCFA16B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90704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0060" y="706933"/>
            <a:ext cx="5440680" cy="1503857"/>
          </a:xfrm>
        </p:spPr>
        <p:txBody>
          <a:bodyPr anchor="b"/>
          <a:lstStyle>
            <a:lvl1pPr algn="ctr">
              <a:defRPr sz="3779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0100" y="2268784"/>
            <a:ext cx="4800600" cy="1042900"/>
          </a:xfrm>
        </p:spPr>
        <p:txBody>
          <a:bodyPr/>
          <a:lstStyle>
            <a:lvl1pPr marL="0" indent="0" algn="ctr">
              <a:buNone/>
              <a:defRPr sz="1512"/>
            </a:lvl1pPr>
            <a:lvl2pPr marL="287990" indent="0" algn="ctr">
              <a:buNone/>
              <a:defRPr sz="1260"/>
            </a:lvl2pPr>
            <a:lvl3pPr marL="575981" indent="0" algn="ctr">
              <a:buNone/>
              <a:defRPr sz="1134"/>
            </a:lvl3pPr>
            <a:lvl4pPr marL="863971" indent="0" algn="ctr">
              <a:buNone/>
              <a:defRPr sz="1008"/>
            </a:lvl4pPr>
            <a:lvl5pPr marL="1151961" indent="0" algn="ctr">
              <a:buNone/>
              <a:defRPr sz="1008"/>
            </a:lvl5pPr>
            <a:lvl6pPr marL="1439951" indent="0" algn="ctr">
              <a:buNone/>
              <a:defRPr sz="1008"/>
            </a:lvl6pPr>
            <a:lvl7pPr marL="1727942" indent="0" algn="ctr">
              <a:buNone/>
              <a:defRPr sz="1008"/>
            </a:lvl7pPr>
            <a:lvl8pPr marL="2015932" indent="0" algn="ctr">
              <a:buNone/>
              <a:defRPr sz="1008"/>
            </a:lvl8pPr>
            <a:lvl9pPr marL="2303922" indent="0" algn="ctr">
              <a:buNone/>
              <a:defRPr sz="1008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4/15/2024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48199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4/15/2024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87313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580573" y="229978"/>
            <a:ext cx="1380173" cy="3660651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40055" y="229978"/>
            <a:ext cx="4060508" cy="3660651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4/15/2024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01326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4/15/2024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21284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6722" y="1076899"/>
            <a:ext cx="5520690" cy="1796828"/>
          </a:xfrm>
        </p:spPr>
        <p:txBody>
          <a:bodyPr anchor="b"/>
          <a:lstStyle>
            <a:lvl1pPr>
              <a:defRPr sz="3779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36722" y="2890725"/>
            <a:ext cx="5520690" cy="944910"/>
          </a:xfrm>
        </p:spPr>
        <p:txBody>
          <a:bodyPr/>
          <a:lstStyle>
            <a:lvl1pPr marL="0" indent="0">
              <a:buNone/>
              <a:defRPr sz="1512">
                <a:solidFill>
                  <a:schemeClr val="tx1"/>
                </a:solidFill>
              </a:defRPr>
            </a:lvl1pPr>
            <a:lvl2pPr marL="287990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2pPr>
            <a:lvl3pPr marL="575981" indent="0">
              <a:buNone/>
              <a:defRPr sz="1134">
                <a:solidFill>
                  <a:schemeClr val="tx1">
                    <a:tint val="75000"/>
                  </a:schemeClr>
                </a:solidFill>
              </a:defRPr>
            </a:lvl3pPr>
            <a:lvl4pPr marL="863971" indent="0">
              <a:buNone/>
              <a:defRPr sz="1008">
                <a:solidFill>
                  <a:schemeClr val="tx1">
                    <a:tint val="75000"/>
                  </a:schemeClr>
                </a:solidFill>
              </a:defRPr>
            </a:lvl4pPr>
            <a:lvl5pPr marL="1151961" indent="0">
              <a:buNone/>
              <a:defRPr sz="1008">
                <a:solidFill>
                  <a:schemeClr val="tx1">
                    <a:tint val="75000"/>
                  </a:schemeClr>
                </a:solidFill>
              </a:defRPr>
            </a:lvl5pPr>
            <a:lvl6pPr marL="1439951" indent="0">
              <a:buNone/>
              <a:defRPr sz="1008">
                <a:solidFill>
                  <a:schemeClr val="tx1">
                    <a:tint val="75000"/>
                  </a:schemeClr>
                </a:solidFill>
              </a:defRPr>
            </a:lvl6pPr>
            <a:lvl7pPr marL="1727942" indent="0">
              <a:buNone/>
              <a:defRPr sz="1008">
                <a:solidFill>
                  <a:schemeClr val="tx1">
                    <a:tint val="75000"/>
                  </a:schemeClr>
                </a:solidFill>
              </a:defRPr>
            </a:lvl7pPr>
            <a:lvl8pPr marL="2015932" indent="0">
              <a:buNone/>
              <a:defRPr sz="1008">
                <a:solidFill>
                  <a:schemeClr val="tx1">
                    <a:tint val="75000"/>
                  </a:schemeClr>
                </a:solidFill>
              </a:defRPr>
            </a:lvl8pPr>
            <a:lvl9pPr marL="2303922" indent="0">
              <a:buNone/>
              <a:defRPr sz="100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4/15/2024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48535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40055" y="1149890"/>
            <a:ext cx="2720340" cy="2740739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240405" y="1149890"/>
            <a:ext cx="2720340" cy="2740739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4/15/2024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44678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0889" y="229979"/>
            <a:ext cx="5520690" cy="834921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0889" y="1058899"/>
            <a:ext cx="2707838" cy="518950"/>
          </a:xfrm>
        </p:spPr>
        <p:txBody>
          <a:bodyPr anchor="b"/>
          <a:lstStyle>
            <a:lvl1pPr marL="0" indent="0">
              <a:buNone/>
              <a:defRPr sz="1512" b="1"/>
            </a:lvl1pPr>
            <a:lvl2pPr marL="287990" indent="0">
              <a:buNone/>
              <a:defRPr sz="1260" b="1"/>
            </a:lvl2pPr>
            <a:lvl3pPr marL="575981" indent="0">
              <a:buNone/>
              <a:defRPr sz="1134" b="1"/>
            </a:lvl3pPr>
            <a:lvl4pPr marL="863971" indent="0">
              <a:buNone/>
              <a:defRPr sz="1008" b="1"/>
            </a:lvl4pPr>
            <a:lvl5pPr marL="1151961" indent="0">
              <a:buNone/>
              <a:defRPr sz="1008" b="1"/>
            </a:lvl5pPr>
            <a:lvl6pPr marL="1439951" indent="0">
              <a:buNone/>
              <a:defRPr sz="1008" b="1"/>
            </a:lvl6pPr>
            <a:lvl7pPr marL="1727942" indent="0">
              <a:buNone/>
              <a:defRPr sz="1008" b="1"/>
            </a:lvl7pPr>
            <a:lvl8pPr marL="2015932" indent="0">
              <a:buNone/>
              <a:defRPr sz="1008" b="1"/>
            </a:lvl8pPr>
            <a:lvl9pPr marL="2303922" indent="0">
              <a:buNone/>
              <a:defRPr sz="1008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0889" y="1577849"/>
            <a:ext cx="2707838" cy="2320779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240405" y="1058899"/>
            <a:ext cx="2721174" cy="518950"/>
          </a:xfrm>
        </p:spPr>
        <p:txBody>
          <a:bodyPr anchor="b"/>
          <a:lstStyle>
            <a:lvl1pPr marL="0" indent="0">
              <a:buNone/>
              <a:defRPr sz="1512" b="1"/>
            </a:lvl1pPr>
            <a:lvl2pPr marL="287990" indent="0">
              <a:buNone/>
              <a:defRPr sz="1260" b="1"/>
            </a:lvl2pPr>
            <a:lvl3pPr marL="575981" indent="0">
              <a:buNone/>
              <a:defRPr sz="1134" b="1"/>
            </a:lvl3pPr>
            <a:lvl4pPr marL="863971" indent="0">
              <a:buNone/>
              <a:defRPr sz="1008" b="1"/>
            </a:lvl4pPr>
            <a:lvl5pPr marL="1151961" indent="0">
              <a:buNone/>
              <a:defRPr sz="1008" b="1"/>
            </a:lvl5pPr>
            <a:lvl6pPr marL="1439951" indent="0">
              <a:buNone/>
              <a:defRPr sz="1008" b="1"/>
            </a:lvl6pPr>
            <a:lvl7pPr marL="1727942" indent="0">
              <a:buNone/>
              <a:defRPr sz="1008" b="1"/>
            </a:lvl7pPr>
            <a:lvl8pPr marL="2015932" indent="0">
              <a:buNone/>
              <a:defRPr sz="1008" b="1"/>
            </a:lvl8pPr>
            <a:lvl9pPr marL="2303922" indent="0">
              <a:buNone/>
              <a:defRPr sz="1008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240405" y="1577849"/>
            <a:ext cx="2721174" cy="2320779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4/15/2024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69387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4/15/2024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80618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4/15/2024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88779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0889" y="287972"/>
            <a:ext cx="2064425" cy="1007904"/>
          </a:xfrm>
        </p:spPr>
        <p:txBody>
          <a:bodyPr anchor="b"/>
          <a:lstStyle>
            <a:lvl1pPr>
              <a:defRPr sz="2016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1174" y="621942"/>
            <a:ext cx="3240405" cy="3069707"/>
          </a:xfrm>
        </p:spPr>
        <p:txBody>
          <a:bodyPr/>
          <a:lstStyle>
            <a:lvl1pPr>
              <a:defRPr sz="2016"/>
            </a:lvl1pPr>
            <a:lvl2pPr>
              <a:defRPr sz="1764"/>
            </a:lvl2pPr>
            <a:lvl3pPr>
              <a:defRPr sz="1512"/>
            </a:lvl3pPr>
            <a:lvl4pPr>
              <a:defRPr sz="1260"/>
            </a:lvl4pPr>
            <a:lvl5pPr>
              <a:defRPr sz="1260"/>
            </a:lvl5pPr>
            <a:lvl6pPr>
              <a:defRPr sz="1260"/>
            </a:lvl6pPr>
            <a:lvl7pPr>
              <a:defRPr sz="1260"/>
            </a:lvl7pPr>
            <a:lvl8pPr>
              <a:defRPr sz="1260"/>
            </a:lvl8pPr>
            <a:lvl9pPr>
              <a:defRPr sz="126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40889" y="1295877"/>
            <a:ext cx="2064425" cy="2400771"/>
          </a:xfrm>
        </p:spPr>
        <p:txBody>
          <a:bodyPr/>
          <a:lstStyle>
            <a:lvl1pPr marL="0" indent="0">
              <a:buNone/>
              <a:defRPr sz="1008"/>
            </a:lvl1pPr>
            <a:lvl2pPr marL="287990" indent="0">
              <a:buNone/>
              <a:defRPr sz="882"/>
            </a:lvl2pPr>
            <a:lvl3pPr marL="575981" indent="0">
              <a:buNone/>
              <a:defRPr sz="756"/>
            </a:lvl3pPr>
            <a:lvl4pPr marL="863971" indent="0">
              <a:buNone/>
              <a:defRPr sz="630"/>
            </a:lvl4pPr>
            <a:lvl5pPr marL="1151961" indent="0">
              <a:buNone/>
              <a:defRPr sz="630"/>
            </a:lvl5pPr>
            <a:lvl6pPr marL="1439951" indent="0">
              <a:buNone/>
              <a:defRPr sz="630"/>
            </a:lvl6pPr>
            <a:lvl7pPr marL="1727942" indent="0">
              <a:buNone/>
              <a:defRPr sz="630"/>
            </a:lvl7pPr>
            <a:lvl8pPr marL="2015932" indent="0">
              <a:buNone/>
              <a:defRPr sz="630"/>
            </a:lvl8pPr>
            <a:lvl9pPr marL="2303922" indent="0">
              <a:buNone/>
              <a:defRPr sz="63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4/15/2024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58650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0889" y="287972"/>
            <a:ext cx="2064425" cy="1007904"/>
          </a:xfrm>
        </p:spPr>
        <p:txBody>
          <a:bodyPr anchor="b"/>
          <a:lstStyle>
            <a:lvl1pPr>
              <a:defRPr sz="2016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721174" y="621942"/>
            <a:ext cx="3240405" cy="3069707"/>
          </a:xfrm>
        </p:spPr>
        <p:txBody>
          <a:bodyPr anchor="t"/>
          <a:lstStyle>
            <a:lvl1pPr marL="0" indent="0">
              <a:buNone/>
              <a:defRPr sz="2016"/>
            </a:lvl1pPr>
            <a:lvl2pPr marL="287990" indent="0">
              <a:buNone/>
              <a:defRPr sz="1764"/>
            </a:lvl2pPr>
            <a:lvl3pPr marL="575981" indent="0">
              <a:buNone/>
              <a:defRPr sz="1512"/>
            </a:lvl3pPr>
            <a:lvl4pPr marL="863971" indent="0">
              <a:buNone/>
              <a:defRPr sz="1260"/>
            </a:lvl4pPr>
            <a:lvl5pPr marL="1151961" indent="0">
              <a:buNone/>
              <a:defRPr sz="1260"/>
            </a:lvl5pPr>
            <a:lvl6pPr marL="1439951" indent="0">
              <a:buNone/>
              <a:defRPr sz="1260"/>
            </a:lvl6pPr>
            <a:lvl7pPr marL="1727942" indent="0">
              <a:buNone/>
              <a:defRPr sz="1260"/>
            </a:lvl7pPr>
            <a:lvl8pPr marL="2015932" indent="0">
              <a:buNone/>
              <a:defRPr sz="1260"/>
            </a:lvl8pPr>
            <a:lvl9pPr marL="2303922" indent="0">
              <a:buNone/>
              <a:defRPr sz="126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40889" y="1295877"/>
            <a:ext cx="2064425" cy="2400771"/>
          </a:xfrm>
        </p:spPr>
        <p:txBody>
          <a:bodyPr/>
          <a:lstStyle>
            <a:lvl1pPr marL="0" indent="0">
              <a:buNone/>
              <a:defRPr sz="1008"/>
            </a:lvl1pPr>
            <a:lvl2pPr marL="287990" indent="0">
              <a:buNone/>
              <a:defRPr sz="882"/>
            </a:lvl2pPr>
            <a:lvl3pPr marL="575981" indent="0">
              <a:buNone/>
              <a:defRPr sz="756"/>
            </a:lvl3pPr>
            <a:lvl4pPr marL="863971" indent="0">
              <a:buNone/>
              <a:defRPr sz="630"/>
            </a:lvl4pPr>
            <a:lvl5pPr marL="1151961" indent="0">
              <a:buNone/>
              <a:defRPr sz="630"/>
            </a:lvl5pPr>
            <a:lvl6pPr marL="1439951" indent="0">
              <a:buNone/>
              <a:defRPr sz="630"/>
            </a:lvl6pPr>
            <a:lvl7pPr marL="1727942" indent="0">
              <a:buNone/>
              <a:defRPr sz="630"/>
            </a:lvl7pPr>
            <a:lvl8pPr marL="2015932" indent="0">
              <a:buNone/>
              <a:defRPr sz="630"/>
            </a:lvl8pPr>
            <a:lvl9pPr marL="2303922" indent="0">
              <a:buNone/>
              <a:defRPr sz="63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4/15/2024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51139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40055" y="229979"/>
            <a:ext cx="5520690" cy="8349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0055" y="1149890"/>
            <a:ext cx="5520690" cy="27407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40055" y="4003619"/>
            <a:ext cx="1440180" cy="2299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t>4/15/2024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20265" y="4003619"/>
            <a:ext cx="2160270" cy="2299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5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520565" y="4003619"/>
            <a:ext cx="1440180" cy="2299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22885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5" r:id="rId1"/>
    <p:sldLayoutId id="2147483736" r:id="rId2"/>
    <p:sldLayoutId id="2147483737" r:id="rId3"/>
    <p:sldLayoutId id="2147483738" r:id="rId4"/>
    <p:sldLayoutId id="2147483739" r:id="rId5"/>
    <p:sldLayoutId id="2147483740" r:id="rId6"/>
    <p:sldLayoutId id="2147483741" r:id="rId7"/>
    <p:sldLayoutId id="2147483742" r:id="rId8"/>
    <p:sldLayoutId id="2147483743" r:id="rId9"/>
    <p:sldLayoutId id="2147483744" r:id="rId10"/>
    <p:sldLayoutId id="2147483745" r:id="rId11"/>
  </p:sldLayoutIdLst>
  <p:txStyles>
    <p:titleStyle>
      <a:lvl1pPr algn="l" defTabSz="575981" rtl="0" eaLnBrk="1" latinLnBrk="0" hangingPunct="1">
        <a:lnSpc>
          <a:spcPct val="90000"/>
        </a:lnSpc>
        <a:spcBef>
          <a:spcPct val="0"/>
        </a:spcBef>
        <a:buNone/>
        <a:defRPr sz="2772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43995" indent="-143995" algn="l" defTabSz="575981" rtl="0" eaLnBrk="1" latinLnBrk="0" hangingPunct="1">
        <a:lnSpc>
          <a:spcPct val="90000"/>
        </a:lnSpc>
        <a:spcBef>
          <a:spcPts val="630"/>
        </a:spcBef>
        <a:buFont typeface="Arial" panose="020B0604020202020204" pitchFamily="34" charset="0"/>
        <a:buChar char="•"/>
        <a:defRPr sz="1764" kern="1200">
          <a:solidFill>
            <a:schemeClr val="tx1"/>
          </a:solidFill>
          <a:latin typeface="+mn-lt"/>
          <a:ea typeface="+mn-ea"/>
          <a:cs typeface="+mn-cs"/>
        </a:defRPr>
      </a:lvl1pPr>
      <a:lvl2pPr marL="431985" indent="-143995" algn="l" defTabSz="575981" rtl="0" eaLnBrk="1" latinLnBrk="0" hangingPunct="1">
        <a:lnSpc>
          <a:spcPct val="90000"/>
        </a:lnSpc>
        <a:spcBef>
          <a:spcPts val="315"/>
        </a:spcBef>
        <a:buFont typeface="Arial" panose="020B0604020202020204" pitchFamily="34" charset="0"/>
        <a:buChar char="•"/>
        <a:defRPr sz="1512" kern="1200">
          <a:solidFill>
            <a:schemeClr val="tx1"/>
          </a:solidFill>
          <a:latin typeface="+mn-lt"/>
          <a:ea typeface="+mn-ea"/>
          <a:cs typeface="+mn-cs"/>
        </a:defRPr>
      </a:lvl2pPr>
      <a:lvl3pPr marL="719976" indent="-143995" algn="l" defTabSz="575981" rtl="0" eaLnBrk="1" latinLnBrk="0" hangingPunct="1">
        <a:lnSpc>
          <a:spcPct val="90000"/>
        </a:lnSpc>
        <a:spcBef>
          <a:spcPts val="315"/>
        </a:spcBef>
        <a:buFont typeface="Arial" panose="020B0604020202020204" pitchFamily="34" charset="0"/>
        <a:buChar char="•"/>
        <a:defRPr sz="1260" kern="1200">
          <a:solidFill>
            <a:schemeClr val="tx1"/>
          </a:solidFill>
          <a:latin typeface="+mn-lt"/>
          <a:ea typeface="+mn-ea"/>
          <a:cs typeface="+mn-cs"/>
        </a:defRPr>
      </a:lvl3pPr>
      <a:lvl4pPr marL="1007966" indent="-143995" algn="l" defTabSz="575981" rtl="0" eaLnBrk="1" latinLnBrk="0" hangingPunct="1">
        <a:lnSpc>
          <a:spcPct val="90000"/>
        </a:lnSpc>
        <a:spcBef>
          <a:spcPts val="315"/>
        </a:spcBef>
        <a:buFont typeface="Arial" panose="020B0604020202020204" pitchFamily="34" charset="0"/>
        <a:buChar char="•"/>
        <a:defRPr sz="1134" kern="1200">
          <a:solidFill>
            <a:schemeClr val="tx1"/>
          </a:solidFill>
          <a:latin typeface="+mn-lt"/>
          <a:ea typeface="+mn-ea"/>
          <a:cs typeface="+mn-cs"/>
        </a:defRPr>
      </a:lvl4pPr>
      <a:lvl5pPr marL="1295956" indent="-143995" algn="l" defTabSz="575981" rtl="0" eaLnBrk="1" latinLnBrk="0" hangingPunct="1">
        <a:lnSpc>
          <a:spcPct val="90000"/>
        </a:lnSpc>
        <a:spcBef>
          <a:spcPts val="315"/>
        </a:spcBef>
        <a:buFont typeface="Arial" panose="020B0604020202020204" pitchFamily="34" charset="0"/>
        <a:buChar char="•"/>
        <a:defRPr sz="1134" kern="1200">
          <a:solidFill>
            <a:schemeClr val="tx1"/>
          </a:solidFill>
          <a:latin typeface="+mn-lt"/>
          <a:ea typeface="+mn-ea"/>
          <a:cs typeface="+mn-cs"/>
        </a:defRPr>
      </a:lvl5pPr>
      <a:lvl6pPr marL="1583947" indent="-143995" algn="l" defTabSz="575981" rtl="0" eaLnBrk="1" latinLnBrk="0" hangingPunct="1">
        <a:lnSpc>
          <a:spcPct val="90000"/>
        </a:lnSpc>
        <a:spcBef>
          <a:spcPts val="315"/>
        </a:spcBef>
        <a:buFont typeface="Arial" panose="020B0604020202020204" pitchFamily="34" charset="0"/>
        <a:buChar char="•"/>
        <a:defRPr sz="1134" kern="1200">
          <a:solidFill>
            <a:schemeClr val="tx1"/>
          </a:solidFill>
          <a:latin typeface="+mn-lt"/>
          <a:ea typeface="+mn-ea"/>
          <a:cs typeface="+mn-cs"/>
        </a:defRPr>
      </a:lvl6pPr>
      <a:lvl7pPr marL="1871937" indent="-143995" algn="l" defTabSz="575981" rtl="0" eaLnBrk="1" latinLnBrk="0" hangingPunct="1">
        <a:lnSpc>
          <a:spcPct val="90000"/>
        </a:lnSpc>
        <a:spcBef>
          <a:spcPts val="315"/>
        </a:spcBef>
        <a:buFont typeface="Arial" panose="020B0604020202020204" pitchFamily="34" charset="0"/>
        <a:buChar char="•"/>
        <a:defRPr sz="1134" kern="1200">
          <a:solidFill>
            <a:schemeClr val="tx1"/>
          </a:solidFill>
          <a:latin typeface="+mn-lt"/>
          <a:ea typeface="+mn-ea"/>
          <a:cs typeface="+mn-cs"/>
        </a:defRPr>
      </a:lvl7pPr>
      <a:lvl8pPr marL="2159927" indent="-143995" algn="l" defTabSz="575981" rtl="0" eaLnBrk="1" latinLnBrk="0" hangingPunct="1">
        <a:lnSpc>
          <a:spcPct val="90000"/>
        </a:lnSpc>
        <a:spcBef>
          <a:spcPts val="315"/>
        </a:spcBef>
        <a:buFont typeface="Arial" panose="020B0604020202020204" pitchFamily="34" charset="0"/>
        <a:buChar char="•"/>
        <a:defRPr sz="1134" kern="1200">
          <a:solidFill>
            <a:schemeClr val="tx1"/>
          </a:solidFill>
          <a:latin typeface="+mn-lt"/>
          <a:ea typeface="+mn-ea"/>
          <a:cs typeface="+mn-cs"/>
        </a:defRPr>
      </a:lvl8pPr>
      <a:lvl9pPr marL="2447917" indent="-143995" algn="l" defTabSz="575981" rtl="0" eaLnBrk="1" latinLnBrk="0" hangingPunct="1">
        <a:lnSpc>
          <a:spcPct val="90000"/>
        </a:lnSpc>
        <a:spcBef>
          <a:spcPts val="315"/>
        </a:spcBef>
        <a:buFont typeface="Arial" panose="020B0604020202020204" pitchFamily="34" charset="0"/>
        <a:buChar char="•"/>
        <a:defRPr sz="113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75981" rtl="0" eaLnBrk="1" latinLnBrk="0" hangingPunct="1">
        <a:defRPr sz="1134" kern="1200">
          <a:solidFill>
            <a:schemeClr val="tx1"/>
          </a:solidFill>
          <a:latin typeface="+mn-lt"/>
          <a:ea typeface="+mn-ea"/>
          <a:cs typeface="+mn-cs"/>
        </a:defRPr>
      </a:lvl1pPr>
      <a:lvl2pPr marL="287990" algn="l" defTabSz="575981" rtl="0" eaLnBrk="1" latinLnBrk="0" hangingPunct="1">
        <a:defRPr sz="1134" kern="1200">
          <a:solidFill>
            <a:schemeClr val="tx1"/>
          </a:solidFill>
          <a:latin typeface="+mn-lt"/>
          <a:ea typeface="+mn-ea"/>
          <a:cs typeface="+mn-cs"/>
        </a:defRPr>
      </a:lvl2pPr>
      <a:lvl3pPr marL="575981" algn="l" defTabSz="575981" rtl="0" eaLnBrk="1" latinLnBrk="0" hangingPunct="1">
        <a:defRPr sz="1134" kern="1200">
          <a:solidFill>
            <a:schemeClr val="tx1"/>
          </a:solidFill>
          <a:latin typeface="+mn-lt"/>
          <a:ea typeface="+mn-ea"/>
          <a:cs typeface="+mn-cs"/>
        </a:defRPr>
      </a:lvl3pPr>
      <a:lvl4pPr marL="863971" algn="l" defTabSz="575981" rtl="0" eaLnBrk="1" latinLnBrk="0" hangingPunct="1">
        <a:defRPr sz="1134" kern="1200">
          <a:solidFill>
            <a:schemeClr val="tx1"/>
          </a:solidFill>
          <a:latin typeface="+mn-lt"/>
          <a:ea typeface="+mn-ea"/>
          <a:cs typeface="+mn-cs"/>
        </a:defRPr>
      </a:lvl4pPr>
      <a:lvl5pPr marL="1151961" algn="l" defTabSz="575981" rtl="0" eaLnBrk="1" latinLnBrk="0" hangingPunct="1">
        <a:defRPr sz="1134" kern="1200">
          <a:solidFill>
            <a:schemeClr val="tx1"/>
          </a:solidFill>
          <a:latin typeface="+mn-lt"/>
          <a:ea typeface="+mn-ea"/>
          <a:cs typeface="+mn-cs"/>
        </a:defRPr>
      </a:lvl5pPr>
      <a:lvl6pPr marL="1439951" algn="l" defTabSz="575981" rtl="0" eaLnBrk="1" latinLnBrk="0" hangingPunct="1">
        <a:defRPr sz="1134" kern="1200">
          <a:solidFill>
            <a:schemeClr val="tx1"/>
          </a:solidFill>
          <a:latin typeface="+mn-lt"/>
          <a:ea typeface="+mn-ea"/>
          <a:cs typeface="+mn-cs"/>
        </a:defRPr>
      </a:lvl6pPr>
      <a:lvl7pPr marL="1727942" algn="l" defTabSz="575981" rtl="0" eaLnBrk="1" latinLnBrk="0" hangingPunct="1">
        <a:defRPr sz="1134" kern="1200">
          <a:solidFill>
            <a:schemeClr val="tx1"/>
          </a:solidFill>
          <a:latin typeface="+mn-lt"/>
          <a:ea typeface="+mn-ea"/>
          <a:cs typeface="+mn-cs"/>
        </a:defRPr>
      </a:lvl7pPr>
      <a:lvl8pPr marL="2015932" algn="l" defTabSz="575981" rtl="0" eaLnBrk="1" latinLnBrk="0" hangingPunct="1">
        <a:defRPr sz="1134" kern="1200">
          <a:solidFill>
            <a:schemeClr val="tx1"/>
          </a:solidFill>
          <a:latin typeface="+mn-lt"/>
          <a:ea typeface="+mn-ea"/>
          <a:cs typeface="+mn-cs"/>
        </a:defRPr>
      </a:lvl8pPr>
      <a:lvl9pPr marL="2303922" algn="l" defTabSz="575981" rtl="0" eaLnBrk="1" latinLnBrk="0" hangingPunct="1">
        <a:defRPr sz="113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6" Type="http://schemas.microsoft.com/office/2007/relationships/hdphoto" Target="../media/hdphoto3.wdp"/><Relationship Id="rId117" Type="http://schemas.openxmlformats.org/officeDocument/2006/relationships/image" Target="../media/image93.jpg"/><Relationship Id="rId21" Type="http://schemas.openxmlformats.org/officeDocument/2006/relationships/image" Target="../media/image3.png"/><Relationship Id="rId42" Type="http://schemas.openxmlformats.org/officeDocument/2006/relationships/image" Target="../media/image19.jpg"/><Relationship Id="rId47" Type="http://schemas.openxmlformats.org/officeDocument/2006/relationships/image" Target="../media/image24.jpg"/><Relationship Id="rId63" Type="http://schemas.openxmlformats.org/officeDocument/2006/relationships/image" Target="../media/image39.png"/><Relationship Id="rId68" Type="http://schemas.openxmlformats.org/officeDocument/2006/relationships/image" Target="../media/image44.jpg"/><Relationship Id="rId84" Type="http://schemas.openxmlformats.org/officeDocument/2006/relationships/image" Target="../media/image60.jpg"/><Relationship Id="rId89" Type="http://schemas.openxmlformats.org/officeDocument/2006/relationships/image" Target="../media/image65.png"/><Relationship Id="rId112" Type="http://schemas.openxmlformats.org/officeDocument/2006/relationships/image" Target="../media/image88.jpg"/><Relationship Id="rId16" Type="http://schemas.openxmlformats.org/officeDocument/2006/relationships/tags" Target="../tags/tag16.xml"/><Relationship Id="rId107" Type="http://schemas.openxmlformats.org/officeDocument/2006/relationships/image" Target="../media/image83.jpg"/><Relationship Id="rId11" Type="http://schemas.openxmlformats.org/officeDocument/2006/relationships/tags" Target="../tags/tag11.xml"/><Relationship Id="rId32" Type="http://schemas.openxmlformats.org/officeDocument/2006/relationships/image" Target="../media/image10.png"/><Relationship Id="rId37" Type="http://schemas.openxmlformats.org/officeDocument/2006/relationships/image" Target="../media/image14.png"/><Relationship Id="rId53" Type="http://schemas.openxmlformats.org/officeDocument/2006/relationships/image" Target="../media/image30.jpg"/><Relationship Id="rId58" Type="http://schemas.microsoft.com/office/2007/relationships/hdphoto" Target="../media/hdphoto5.wdp"/><Relationship Id="rId74" Type="http://schemas.openxmlformats.org/officeDocument/2006/relationships/image" Target="../media/image50.jpg"/><Relationship Id="rId79" Type="http://schemas.openxmlformats.org/officeDocument/2006/relationships/image" Target="../media/image55.jpg"/><Relationship Id="rId102" Type="http://schemas.openxmlformats.org/officeDocument/2006/relationships/image" Target="../media/image78.jpg"/><Relationship Id="rId5" Type="http://schemas.openxmlformats.org/officeDocument/2006/relationships/tags" Target="../tags/tag5.xml"/><Relationship Id="rId90" Type="http://schemas.openxmlformats.org/officeDocument/2006/relationships/image" Target="../media/image66.png"/><Relationship Id="rId95" Type="http://schemas.openxmlformats.org/officeDocument/2006/relationships/image" Target="../media/image71.jpg"/><Relationship Id="rId22" Type="http://schemas.microsoft.com/office/2007/relationships/hdphoto" Target="../media/hdphoto1.wdp"/><Relationship Id="rId27" Type="http://schemas.openxmlformats.org/officeDocument/2006/relationships/image" Target="../media/image6.png"/><Relationship Id="rId43" Type="http://schemas.openxmlformats.org/officeDocument/2006/relationships/image" Target="../media/image20.jpg"/><Relationship Id="rId48" Type="http://schemas.openxmlformats.org/officeDocument/2006/relationships/image" Target="../media/image25.jpg"/><Relationship Id="rId64" Type="http://schemas.openxmlformats.org/officeDocument/2006/relationships/image" Target="../media/image40.png"/><Relationship Id="rId69" Type="http://schemas.openxmlformats.org/officeDocument/2006/relationships/image" Target="../media/image45.jpg"/><Relationship Id="rId113" Type="http://schemas.openxmlformats.org/officeDocument/2006/relationships/image" Target="../media/image89.jpg"/><Relationship Id="rId118" Type="http://schemas.openxmlformats.org/officeDocument/2006/relationships/image" Target="../media/image94.jpg"/><Relationship Id="rId80" Type="http://schemas.openxmlformats.org/officeDocument/2006/relationships/image" Target="../media/image56.jpg"/><Relationship Id="rId85" Type="http://schemas.openxmlformats.org/officeDocument/2006/relationships/image" Target="../media/image61.jpg"/><Relationship Id="rId12" Type="http://schemas.openxmlformats.org/officeDocument/2006/relationships/tags" Target="../tags/tag12.xml"/><Relationship Id="rId17" Type="http://schemas.openxmlformats.org/officeDocument/2006/relationships/slideLayout" Target="../slideLayouts/slideLayout1.xml"/><Relationship Id="rId33" Type="http://schemas.openxmlformats.org/officeDocument/2006/relationships/image" Target="../media/image11.png"/><Relationship Id="rId38" Type="http://schemas.openxmlformats.org/officeDocument/2006/relationships/image" Target="../media/image15.png"/><Relationship Id="rId59" Type="http://schemas.openxmlformats.org/officeDocument/2006/relationships/image" Target="../media/image35.png"/><Relationship Id="rId103" Type="http://schemas.openxmlformats.org/officeDocument/2006/relationships/image" Target="../media/image79.jpg"/><Relationship Id="rId108" Type="http://schemas.openxmlformats.org/officeDocument/2006/relationships/image" Target="../media/image84.jpg"/><Relationship Id="rId54" Type="http://schemas.openxmlformats.org/officeDocument/2006/relationships/image" Target="../media/image31.jpg"/><Relationship Id="rId70" Type="http://schemas.openxmlformats.org/officeDocument/2006/relationships/image" Target="../media/image46.jpg"/><Relationship Id="rId75" Type="http://schemas.openxmlformats.org/officeDocument/2006/relationships/image" Target="../media/image51.jpg"/><Relationship Id="rId91" Type="http://schemas.openxmlformats.org/officeDocument/2006/relationships/image" Target="../media/image67.png"/><Relationship Id="rId96" Type="http://schemas.openxmlformats.org/officeDocument/2006/relationships/image" Target="../media/image72.jpg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23" Type="http://schemas.openxmlformats.org/officeDocument/2006/relationships/image" Target="../media/image4.png"/><Relationship Id="rId28" Type="http://schemas.microsoft.com/office/2007/relationships/hdphoto" Target="../media/hdphoto4.wdp"/><Relationship Id="rId49" Type="http://schemas.openxmlformats.org/officeDocument/2006/relationships/image" Target="../media/image26.tmp"/><Relationship Id="rId114" Type="http://schemas.openxmlformats.org/officeDocument/2006/relationships/image" Target="../media/image90.jpg"/><Relationship Id="rId119" Type="http://schemas.openxmlformats.org/officeDocument/2006/relationships/image" Target="../media/image95.jpg"/><Relationship Id="rId44" Type="http://schemas.openxmlformats.org/officeDocument/2006/relationships/image" Target="../media/image21.jpg"/><Relationship Id="rId60" Type="http://schemas.openxmlformats.org/officeDocument/2006/relationships/image" Target="../media/image36.png"/><Relationship Id="rId65" Type="http://schemas.openxmlformats.org/officeDocument/2006/relationships/image" Target="../media/image41.jpg"/><Relationship Id="rId81" Type="http://schemas.openxmlformats.org/officeDocument/2006/relationships/image" Target="../media/image57.jpg"/><Relationship Id="rId86" Type="http://schemas.openxmlformats.org/officeDocument/2006/relationships/image" Target="../media/image62.jpg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3" Type="http://schemas.openxmlformats.org/officeDocument/2006/relationships/tags" Target="../tags/tag13.xml"/><Relationship Id="rId18" Type="http://schemas.openxmlformats.org/officeDocument/2006/relationships/notesSlide" Target="../notesSlides/notesSlide1.xml"/><Relationship Id="rId39" Type="http://schemas.openxmlformats.org/officeDocument/2006/relationships/image" Target="../media/image16.jpg"/><Relationship Id="rId109" Type="http://schemas.openxmlformats.org/officeDocument/2006/relationships/image" Target="../media/image85.jpg"/><Relationship Id="rId34" Type="http://schemas.microsoft.com/office/2017/06/relationships/model3d" Target="../media/model3d1.glb"/><Relationship Id="rId50" Type="http://schemas.openxmlformats.org/officeDocument/2006/relationships/image" Target="../media/image27.jpg"/><Relationship Id="rId55" Type="http://schemas.openxmlformats.org/officeDocument/2006/relationships/image" Target="../media/image32.jpg"/><Relationship Id="rId76" Type="http://schemas.openxmlformats.org/officeDocument/2006/relationships/image" Target="../media/image52.jpg"/><Relationship Id="rId97" Type="http://schemas.openxmlformats.org/officeDocument/2006/relationships/image" Target="../media/image73.jpg"/><Relationship Id="rId104" Type="http://schemas.openxmlformats.org/officeDocument/2006/relationships/image" Target="../media/image80.jpg"/><Relationship Id="rId120" Type="http://schemas.openxmlformats.org/officeDocument/2006/relationships/image" Target="../media/image96.jpg"/><Relationship Id="rId7" Type="http://schemas.openxmlformats.org/officeDocument/2006/relationships/tags" Target="../tags/tag7.xml"/><Relationship Id="rId71" Type="http://schemas.openxmlformats.org/officeDocument/2006/relationships/image" Target="../media/image47.jpg"/><Relationship Id="rId92" Type="http://schemas.openxmlformats.org/officeDocument/2006/relationships/image" Target="../media/image68.jpg"/><Relationship Id="rId2" Type="http://schemas.openxmlformats.org/officeDocument/2006/relationships/tags" Target="../tags/tag2.xml"/><Relationship Id="rId29" Type="http://schemas.openxmlformats.org/officeDocument/2006/relationships/image" Target="../media/image7.tmp"/><Relationship Id="rId24" Type="http://schemas.microsoft.com/office/2007/relationships/hdphoto" Target="../media/hdphoto2.wdp"/><Relationship Id="rId40" Type="http://schemas.openxmlformats.org/officeDocument/2006/relationships/image" Target="../media/image17.jpg"/><Relationship Id="rId45" Type="http://schemas.openxmlformats.org/officeDocument/2006/relationships/image" Target="../media/image22.jpg"/><Relationship Id="rId66" Type="http://schemas.openxmlformats.org/officeDocument/2006/relationships/image" Target="../media/image42.jpg"/><Relationship Id="rId87" Type="http://schemas.openxmlformats.org/officeDocument/2006/relationships/image" Target="../media/image63.jpg"/><Relationship Id="rId110" Type="http://schemas.openxmlformats.org/officeDocument/2006/relationships/image" Target="../media/image86.jpg"/><Relationship Id="rId115" Type="http://schemas.openxmlformats.org/officeDocument/2006/relationships/image" Target="../media/image91.jpg"/><Relationship Id="rId61" Type="http://schemas.openxmlformats.org/officeDocument/2006/relationships/image" Target="../media/image37.png"/><Relationship Id="rId82" Type="http://schemas.openxmlformats.org/officeDocument/2006/relationships/image" Target="../media/image58.jpg"/><Relationship Id="rId19" Type="http://schemas.openxmlformats.org/officeDocument/2006/relationships/image" Target="../media/image1.tmp"/><Relationship Id="rId14" Type="http://schemas.openxmlformats.org/officeDocument/2006/relationships/tags" Target="../tags/tag14.xml"/><Relationship Id="rId30" Type="http://schemas.openxmlformats.org/officeDocument/2006/relationships/image" Target="../media/image8.png"/><Relationship Id="rId35" Type="http://schemas.openxmlformats.org/officeDocument/2006/relationships/image" Target="../media/image12.png"/><Relationship Id="rId56" Type="http://schemas.openxmlformats.org/officeDocument/2006/relationships/image" Target="../media/image33.png"/><Relationship Id="rId77" Type="http://schemas.openxmlformats.org/officeDocument/2006/relationships/image" Target="../media/image53.jpg"/><Relationship Id="rId100" Type="http://schemas.openxmlformats.org/officeDocument/2006/relationships/image" Target="../media/image76.jpg"/><Relationship Id="rId105" Type="http://schemas.openxmlformats.org/officeDocument/2006/relationships/image" Target="../media/image81.jpg"/><Relationship Id="rId8" Type="http://schemas.openxmlformats.org/officeDocument/2006/relationships/tags" Target="../tags/tag8.xml"/><Relationship Id="rId51" Type="http://schemas.openxmlformats.org/officeDocument/2006/relationships/image" Target="../media/image28.jpg"/><Relationship Id="rId72" Type="http://schemas.openxmlformats.org/officeDocument/2006/relationships/image" Target="../media/image48.jpg"/><Relationship Id="rId93" Type="http://schemas.openxmlformats.org/officeDocument/2006/relationships/image" Target="../media/image69.jpg"/><Relationship Id="rId98" Type="http://schemas.openxmlformats.org/officeDocument/2006/relationships/image" Target="../media/image74.jpg"/><Relationship Id="rId121" Type="http://schemas.openxmlformats.org/officeDocument/2006/relationships/image" Target="../media/image97.jpg"/><Relationship Id="rId3" Type="http://schemas.openxmlformats.org/officeDocument/2006/relationships/tags" Target="../tags/tag3.xml"/><Relationship Id="rId25" Type="http://schemas.openxmlformats.org/officeDocument/2006/relationships/image" Target="../media/image5.png"/><Relationship Id="rId46" Type="http://schemas.openxmlformats.org/officeDocument/2006/relationships/image" Target="../media/image23.jpg"/><Relationship Id="rId67" Type="http://schemas.openxmlformats.org/officeDocument/2006/relationships/image" Target="../media/image43.jpg"/><Relationship Id="rId116" Type="http://schemas.openxmlformats.org/officeDocument/2006/relationships/image" Target="../media/image92.jpg"/><Relationship Id="rId20" Type="http://schemas.openxmlformats.org/officeDocument/2006/relationships/image" Target="../media/image2.tmp"/><Relationship Id="rId41" Type="http://schemas.openxmlformats.org/officeDocument/2006/relationships/image" Target="../media/image18.jpg"/><Relationship Id="rId62" Type="http://schemas.openxmlformats.org/officeDocument/2006/relationships/image" Target="../media/image38.jpg"/><Relationship Id="rId83" Type="http://schemas.openxmlformats.org/officeDocument/2006/relationships/image" Target="../media/image59.jpg"/><Relationship Id="rId88" Type="http://schemas.openxmlformats.org/officeDocument/2006/relationships/image" Target="../media/image64.jpg"/><Relationship Id="rId111" Type="http://schemas.openxmlformats.org/officeDocument/2006/relationships/image" Target="../media/image87.jpg"/><Relationship Id="rId15" Type="http://schemas.openxmlformats.org/officeDocument/2006/relationships/tags" Target="../tags/tag15.xml"/><Relationship Id="rId36" Type="http://schemas.openxmlformats.org/officeDocument/2006/relationships/image" Target="../media/image13.png"/><Relationship Id="rId57" Type="http://schemas.openxmlformats.org/officeDocument/2006/relationships/image" Target="../media/image34.png"/><Relationship Id="rId106" Type="http://schemas.openxmlformats.org/officeDocument/2006/relationships/image" Target="../media/image82.jpg"/><Relationship Id="rId10" Type="http://schemas.openxmlformats.org/officeDocument/2006/relationships/tags" Target="../tags/tag10.xml"/><Relationship Id="rId31" Type="http://schemas.openxmlformats.org/officeDocument/2006/relationships/image" Target="../media/image9.png"/><Relationship Id="rId52" Type="http://schemas.openxmlformats.org/officeDocument/2006/relationships/image" Target="../media/image29.jpg"/><Relationship Id="rId73" Type="http://schemas.openxmlformats.org/officeDocument/2006/relationships/image" Target="../media/image49.jpg"/><Relationship Id="rId78" Type="http://schemas.openxmlformats.org/officeDocument/2006/relationships/image" Target="../media/image54.jpg"/><Relationship Id="rId94" Type="http://schemas.openxmlformats.org/officeDocument/2006/relationships/image" Target="../media/image70.jpg"/><Relationship Id="rId99" Type="http://schemas.openxmlformats.org/officeDocument/2006/relationships/image" Target="../media/image75.jpg"/><Relationship Id="rId101" Type="http://schemas.openxmlformats.org/officeDocument/2006/relationships/image" Target="../media/image77.jpg"/><Relationship Id="rId122" Type="http://schemas.openxmlformats.org/officeDocument/2006/relationships/image" Target="../media/image9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887599CD-A69A-E96F-C56C-BA505117B5D9}"/>
              </a:ext>
            </a:extLst>
          </p:cNvPr>
          <p:cNvGrpSpPr/>
          <p:nvPr/>
        </p:nvGrpSpPr>
        <p:grpSpPr>
          <a:xfrm>
            <a:off x="-296586" y="45048"/>
            <a:ext cx="6703059" cy="4264102"/>
            <a:chOff x="-296586" y="45048"/>
            <a:chExt cx="6703059" cy="4264102"/>
          </a:xfrm>
        </p:grpSpPr>
        <p:sp>
          <p:nvSpPr>
            <p:cNvPr id="246" name="矩形: 圆角 245">
              <a:extLst>
                <a:ext uri="{FF2B5EF4-FFF2-40B4-BE49-F238E27FC236}">
                  <a16:creationId xmlns:a16="http://schemas.microsoft.com/office/drawing/2014/main" id="{FAEBD6F1-1F4E-3E18-AEA1-D1AEFD1ACB17}"/>
                </a:ext>
              </a:extLst>
            </p:cNvPr>
            <p:cNvSpPr/>
            <p:nvPr/>
          </p:nvSpPr>
          <p:spPr>
            <a:xfrm>
              <a:off x="7117" y="2406687"/>
              <a:ext cx="6393683" cy="1900284"/>
            </a:xfrm>
            <a:prstGeom prst="roundRect">
              <a:avLst>
                <a:gd name="adj" fmla="val 5623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1" name="矩形: 圆角 240">
              <a:extLst>
                <a:ext uri="{FF2B5EF4-FFF2-40B4-BE49-F238E27FC236}">
                  <a16:creationId xmlns:a16="http://schemas.microsoft.com/office/drawing/2014/main" id="{B0EB304E-2F35-E49D-DF51-8FD825902FA7}"/>
                </a:ext>
              </a:extLst>
            </p:cNvPr>
            <p:cNvSpPr/>
            <p:nvPr/>
          </p:nvSpPr>
          <p:spPr>
            <a:xfrm>
              <a:off x="7117" y="45048"/>
              <a:ext cx="6381672" cy="2325614"/>
            </a:xfrm>
            <a:prstGeom prst="roundRect">
              <a:avLst>
                <a:gd name="adj" fmla="val 5623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9" name="文本框 428">
              <a:extLst>
                <a:ext uri="{FF2B5EF4-FFF2-40B4-BE49-F238E27FC236}">
                  <a16:creationId xmlns:a16="http://schemas.microsoft.com/office/drawing/2014/main" id="{5F78710B-4036-B151-7B4A-C94027FDE5A6}"/>
                </a:ext>
              </a:extLst>
            </p:cNvPr>
            <p:cNvSpPr txBox="1"/>
            <p:nvPr/>
          </p:nvSpPr>
          <p:spPr>
            <a:xfrm>
              <a:off x="5407873" y="2032144"/>
              <a:ext cx="998600" cy="2309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901" dirty="0"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二维图片数据集</a:t>
              </a:r>
            </a:p>
          </p:txBody>
        </p:sp>
        <p:sp>
          <p:nvSpPr>
            <p:cNvPr id="430" name="文本框 429">
              <a:extLst>
                <a:ext uri="{FF2B5EF4-FFF2-40B4-BE49-F238E27FC236}">
                  <a16:creationId xmlns:a16="http://schemas.microsoft.com/office/drawing/2014/main" id="{FD31A57D-C2D8-70F4-E9A7-942C225CAB77}"/>
                </a:ext>
              </a:extLst>
            </p:cNvPr>
            <p:cNvSpPr txBox="1"/>
            <p:nvPr/>
          </p:nvSpPr>
          <p:spPr>
            <a:xfrm>
              <a:off x="4247740" y="2037357"/>
              <a:ext cx="761542" cy="2309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901" dirty="0"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最近邻聚簇</a:t>
              </a:r>
            </a:p>
          </p:txBody>
        </p:sp>
        <p:grpSp>
          <p:nvGrpSpPr>
            <p:cNvPr id="32" name="组合 31">
              <a:extLst>
                <a:ext uri="{FF2B5EF4-FFF2-40B4-BE49-F238E27FC236}">
                  <a16:creationId xmlns:a16="http://schemas.microsoft.com/office/drawing/2014/main" id="{508AF734-C127-93A3-5DE4-553270BF31F0}"/>
                </a:ext>
              </a:extLst>
            </p:cNvPr>
            <p:cNvGrpSpPr/>
            <p:nvPr/>
          </p:nvGrpSpPr>
          <p:grpSpPr>
            <a:xfrm>
              <a:off x="3406822" y="2569644"/>
              <a:ext cx="1230441" cy="1246420"/>
              <a:chOff x="4065259" y="2884694"/>
              <a:chExt cx="1230441" cy="1240572"/>
            </a:xfrm>
          </p:grpSpPr>
          <p:pic>
            <p:nvPicPr>
              <p:cNvPr id="10" name="图片 9" descr="卡通人物&#10;&#10;中度可信度描述已自动生成">
                <a:extLst>
                  <a:ext uri="{FF2B5EF4-FFF2-40B4-BE49-F238E27FC236}">
                    <a16:creationId xmlns:a16="http://schemas.microsoft.com/office/drawing/2014/main" id="{FB572064-418E-B7CB-9768-C99DCAD34F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65259" y="2884694"/>
                <a:ext cx="1160634" cy="1208994"/>
              </a:xfrm>
              <a:prstGeom prst="rect">
                <a:avLst/>
              </a:prstGeom>
            </p:spPr>
          </p:pic>
          <p:pic>
            <p:nvPicPr>
              <p:cNvPr id="19" name="图片 18" descr="卡通人物&#10;&#10;中度可信度描述已自动生成">
                <a:extLst>
                  <a:ext uri="{FF2B5EF4-FFF2-40B4-BE49-F238E27FC236}">
                    <a16:creationId xmlns:a16="http://schemas.microsoft.com/office/drawing/2014/main" id="{E27AE5C2-5354-99B4-D061-BA61A52828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68343" y="3389005"/>
                <a:ext cx="427357" cy="369374"/>
              </a:xfrm>
              <a:prstGeom prst="ellipse">
                <a:avLst/>
              </a:prstGeom>
              <a:ln w="38100" cap="rnd">
                <a:solidFill>
                  <a:srgbClr val="333333"/>
                </a:solidFill>
              </a:ln>
              <a:effectLst>
                <a:outerShdw blurRad="152400" dir="5400000" sx="-80000" sy="-18000" rotWithShape="0">
                  <a:srgbClr val="000000">
                    <a:alpha val="50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  <p:sp>
            <p:nvSpPr>
              <p:cNvPr id="20" name="椭圆 19">
                <a:extLst>
                  <a:ext uri="{FF2B5EF4-FFF2-40B4-BE49-F238E27FC236}">
                    <a16:creationId xmlns:a16="http://schemas.microsoft.com/office/drawing/2014/main" id="{D1CA9EBB-0A5C-21B0-7BDF-E27965BD086A}"/>
                  </a:ext>
                </a:extLst>
              </p:cNvPr>
              <p:cNvSpPr/>
              <p:nvPr/>
            </p:nvSpPr>
            <p:spPr>
              <a:xfrm>
                <a:off x="4478762" y="3913953"/>
                <a:ext cx="316222" cy="211313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23" name="直接连接符 22">
                <a:extLst>
                  <a:ext uri="{FF2B5EF4-FFF2-40B4-BE49-F238E27FC236}">
                    <a16:creationId xmlns:a16="http://schemas.microsoft.com/office/drawing/2014/main" id="{05ECA377-3BC6-0B46-C0B5-9AA13A1FBC57}"/>
                  </a:ext>
                </a:extLst>
              </p:cNvPr>
              <p:cNvCxnSpPr>
                <a:cxnSpLocks/>
                <a:stCxn id="20" idx="1"/>
              </p:cNvCxnSpPr>
              <p:nvPr/>
            </p:nvCxnSpPr>
            <p:spPr>
              <a:xfrm flipV="1">
                <a:off x="4525072" y="3446246"/>
                <a:ext cx="384121" cy="498653"/>
              </a:xfrm>
              <a:prstGeom prst="line">
                <a:avLst/>
              </a:prstGeom>
              <a:ln w="25400">
                <a:solidFill>
                  <a:schemeClr val="tx1">
                    <a:lumMod val="75000"/>
                    <a:lumOff val="2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接连接符 28">
                <a:extLst>
                  <a:ext uri="{FF2B5EF4-FFF2-40B4-BE49-F238E27FC236}">
                    <a16:creationId xmlns:a16="http://schemas.microsoft.com/office/drawing/2014/main" id="{70004A42-372C-7990-D209-7EC1C319BB17}"/>
                  </a:ext>
                </a:extLst>
              </p:cNvPr>
              <p:cNvCxnSpPr>
                <a:cxnSpLocks/>
                <a:endCxn id="19" idx="5"/>
              </p:cNvCxnSpPr>
              <p:nvPr/>
            </p:nvCxnSpPr>
            <p:spPr>
              <a:xfrm flipV="1">
                <a:off x="4767714" y="3704285"/>
                <a:ext cx="465401" cy="377815"/>
              </a:xfrm>
              <a:prstGeom prst="line">
                <a:avLst/>
              </a:prstGeom>
              <a:ln w="25400">
                <a:solidFill>
                  <a:schemeClr val="tx1">
                    <a:lumMod val="75000"/>
                    <a:lumOff val="2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DD26AEFC-CDBA-7081-A939-AB6717B68AF7}"/>
                </a:ext>
              </a:extLst>
            </p:cNvPr>
            <p:cNvSpPr txBox="1"/>
            <p:nvPr/>
          </p:nvSpPr>
          <p:spPr>
            <a:xfrm>
              <a:off x="3845853" y="3843097"/>
              <a:ext cx="873177" cy="2309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901" dirty="0"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平均遮挡图</a:t>
              </a:r>
            </a:p>
          </p:txBody>
        </p:sp>
        <p:grpSp>
          <p:nvGrpSpPr>
            <p:cNvPr id="236" name="组合 235">
              <a:extLst>
                <a:ext uri="{FF2B5EF4-FFF2-40B4-BE49-F238E27FC236}">
                  <a16:creationId xmlns:a16="http://schemas.microsoft.com/office/drawing/2014/main" id="{2A615961-4BC1-4311-8B51-A7D1079C39EC}"/>
                </a:ext>
              </a:extLst>
            </p:cNvPr>
            <p:cNvGrpSpPr/>
            <p:nvPr/>
          </p:nvGrpSpPr>
          <p:grpSpPr>
            <a:xfrm>
              <a:off x="74032" y="2480639"/>
              <a:ext cx="3128716" cy="1621039"/>
              <a:chOff x="-31471" y="2377462"/>
              <a:chExt cx="3639130" cy="1876649"/>
            </a:xfrm>
          </p:grpSpPr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A7E0BEF3-F9F3-FD1F-8246-757505882891}"/>
                  </a:ext>
                </a:extLst>
              </p:cNvPr>
              <p:cNvSpPr txBox="1"/>
              <p:nvPr/>
            </p:nvSpPr>
            <p:spPr>
              <a:xfrm>
                <a:off x="67183" y="3782905"/>
                <a:ext cx="811251" cy="2672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900" dirty="0"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输入图片</a:t>
                </a:r>
              </a:p>
            </p:txBody>
          </p:sp>
          <p:grpSp>
            <p:nvGrpSpPr>
              <p:cNvPr id="105" name="组合 104">
                <a:extLst>
                  <a:ext uri="{FF2B5EF4-FFF2-40B4-BE49-F238E27FC236}">
                    <a16:creationId xmlns:a16="http://schemas.microsoft.com/office/drawing/2014/main" id="{68BA389D-520E-3B89-E2D6-FB3277C1F3E0}"/>
                  </a:ext>
                </a:extLst>
              </p:cNvPr>
              <p:cNvGrpSpPr/>
              <p:nvPr/>
            </p:nvGrpSpPr>
            <p:grpSpPr>
              <a:xfrm>
                <a:off x="-31471" y="2721163"/>
                <a:ext cx="968165" cy="932168"/>
                <a:chOff x="401474" y="2488232"/>
                <a:chExt cx="968165" cy="932168"/>
              </a:xfrm>
              <a:scene3d>
                <a:camera prst="perspectiveContrastingRightFacing"/>
                <a:lightRig rig="threePt" dir="t"/>
              </a:scene3d>
            </p:grpSpPr>
            <p:pic>
              <p:nvPicPr>
                <p:cNvPr id="41" name="图片 40" descr="男人在玩滑板&#10;&#10;描述已自动生成">
                  <a:extLst>
                    <a:ext uri="{FF2B5EF4-FFF2-40B4-BE49-F238E27FC236}">
                      <a16:creationId xmlns:a16="http://schemas.microsoft.com/office/drawing/2014/main" id="{840AD65A-EC0B-65FD-6EF6-6FC0D339A96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1">
                  <a:extLst>
                    <a:ext uri="{BEBA8EAE-BF5A-486C-A8C5-ECC9F3942E4B}">
                      <a14:imgProps xmlns:a14="http://schemas.microsoft.com/office/drawing/2010/main">
                        <a14:imgLayer r:embed="rId22">
                          <a14:imgEffect>
                            <a14:brightnessContrast bright="-3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9307" t="18997" r="18058" b="20495"/>
                <a:stretch/>
              </p:blipFill>
              <p:spPr>
                <a:xfrm>
                  <a:off x="404721" y="2488232"/>
                  <a:ext cx="964918" cy="932168"/>
                </a:xfrm>
                <a:prstGeom prst="rect">
                  <a:avLst/>
                </a:prstGeom>
              </p:spPr>
            </p:pic>
            <p:pic>
              <p:nvPicPr>
                <p:cNvPr id="102" name="图片 101" descr="水中的倒影&#10;&#10;中度可信度描述已自动生成">
                  <a:extLst>
                    <a:ext uri="{FF2B5EF4-FFF2-40B4-BE49-F238E27FC236}">
                      <a16:creationId xmlns:a16="http://schemas.microsoft.com/office/drawing/2014/main" id="{DE4858F0-FA1B-FEC1-E249-06466617E84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3">
                  <a:extLst>
                    <a:ext uri="{BEBA8EAE-BF5A-486C-A8C5-ECC9F3942E4B}">
                      <a14:imgProps xmlns:a14="http://schemas.microsoft.com/office/drawing/2010/main">
                        <a14:imgLayer r:embed="rId24">
                          <a14:imgEffect>
                            <a14:backgroundRemoval t="3846" b="91026" l="3125" r="98661">
                              <a14:foregroundMark x1="3571" y1="46154" x2="3571" y2="46154"/>
                              <a14:foregroundMark x1="92857" y1="8974" x2="92857" y2="8974"/>
                              <a14:foregroundMark x1="89732" y1="41026" x2="89732" y2="41026"/>
                              <a14:foregroundMark x1="72321" y1="85897" x2="72321" y2="85897"/>
                              <a14:foregroundMark x1="21429" y1="89744" x2="21429" y2="89744"/>
                              <a14:foregroundMark x1="23214" y1="85897" x2="23214" y2="85897"/>
                              <a14:foregroundMark x1="95089" y1="17949" x2="95089" y2="17949"/>
                              <a14:foregroundMark x1="98661" y1="5128" x2="98661" y2="5128"/>
                              <a14:foregroundMark x1="72321" y1="91026" x2="72321" y2="91026"/>
                            </a14:backgroundRemoval>
                          </a14:imgEffect>
                          <a14:imgEffect>
                            <a14:brightnessContrast bright="3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55314" y="3224809"/>
                  <a:ext cx="306017" cy="106560"/>
                </a:xfrm>
                <a:prstGeom prst="rect">
                  <a:avLst/>
                </a:prstGeom>
              </p:spPr>
            </p:pic>
            <p:pic>
              <p:nvPicPr>
                <p:cNvPr id="104" name="图片 103" descr="图表&#10;&#10;低可信度描述已自动生成">
                  <a:extLst>
                    <a:ext uri="{FF2B5EF4-FFF2-40B4-BE49-F238E27FC236}">
                      <a16:creationId xmlns:a16="http://schemas.microsoft.com/office/drawing/2014/main" id="{B3BCCBCF-D484-CE50-F0FE-A0355BA978D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5">
                  <a:extLst>
                    <a:ext uri="{BEBA8EAE-BF5A-486C-A8C5-ECC9F3942E4B}">
                      <a14:imgProps xmlns:a14="http://schemas.microsoft.com/office/drawing/2010/main">
                        <a14:imgLayer r:embed="rId26">
                          <a14:imgEffect>
                            <a14:backgroundRemoval t="10000" b="90000" l="10000" r="90000">
                              <a14:foregroundMark x1="46615" y1="37222" x2="46615" y2="37222"/>
                              <a14:foregroundMark x1="46615" y1="36852" x2="46615" y2="36852"/>
                              <a14:foregroundMark x1="46510" y1="36574" x2="46510" y2="36574"/>
                              <a14:foregroundMark x1="46250" y1="36759" x2="46250" y2="36759"/>
                              <a14:foregroundMark x1="46719" y1="37130" x2="46719" y2="37130"/>
                              <a14:foregroundMark x1="46719" y1="38241" x2="46719" y2="38241"/>
                              <a14:backgroundMark x1="43177" y1="61944" x2="43177" y2="61944"/>
                              <a14:backgroundMark x1="43281" y1="70463" x2="43281" y2="70463"/>
                              <a14:backgroundMark x1="38021" y1="44907" x2="38021" y2="44907"/>
                              <a14:backgroundMark x1="34635" y1="42500" x2="34635" y2="42500"/>
                              <a14:backgroundMark x1="41042" y1="49630" x2="41042" y2="49630"/>
                              <a14:backgroundMark x1="38594" y1="42593" x2="38594" y2="42593"/>
                              <a14:backgroundMark x1="45677" y1="77315" x2="45677" y2="77315"/>
                            </a14:backgroundRemoval>
                          </a14:imgEffect>
                          <a14:imgEffect>
                            <a14:brightnessContrast bright="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2269" t="30873" r="42718" b="15008"/>
                <a:stretch/>
              </p:blipFill>
              <p:spPr>
                <a:xfrm>
                  <a:off x="401474" y="2533433"/>
                  <a:ext cx="968165" cy="841766"/>
                </a:xfrm>
                <a:prstGeom prst="rect">
                  <a:avLst/>
                </a:prstGeom>
              </p:spPr>
            </p:pic>
          </p:grpSp>
          <p:pic>
            <p:nvPicPr>
              <p:cNvPr id="119" name="图片 118" descr="图表, 雷达图&#10;&#10;描述已自动生成">
                <a:extLst>
                  <a:ext uri="{FF2B5EF4-FFF2-40B4-BE49-F238E27FC236}">
                    <a16:creationId xmlns:a16="http://schemas.microsoft.com/office/drawing/2014/main" id="{47A4E08C-A738-4004-6283-B5B397E1A0F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7">
                <a:extLst>
                  <a:ext uri="{BEBA8EAE-BF5A-486C-A8C5-ECC9F3942E4B}">
                    <a14:imgProps xmlns:a14="http://schemas.microsoft.com/office/drawing/2010/main">
                      <a14:imgLayer r:embed="rId28">
                        <a14:imgEffect>
                          <a14:backgroundRemoval t="9961" b="91016" l="9961" r="89844">
                            <a14:foregroundMark x1="20703" y1="38672" x2="20703" y2="38672"/>
                            <a14:foregroundMark x1="39453" y1="91016" x2="39453" y2="91016"/>
                            <a14:foregroundMark x1="17578" y1="37891" x2="17578" y2="37891"/>
                            <a14:foregroundMark x1="20898" y1="38477" x2="20898" y2="38477"/>
                            <a14:foregroundMark x1="19141" y1="38477" x2="19141" y2="38477"/>
                            <a14:foregroundMark x1="18359" y1="39453" x2="18359" y2="39453"/>
                            <a14:foregroundMark x1="14844" y1="41016" x2="14844" y2="41016"/>
                            <a14:foregroundMark x1="16992" y1="38867" x2="19727" y2="41211"/>
                            <a14:foregroundMark x1="18555" y1="39453" x2="19336" y2="40039"/>
                            <a14:foregroundMark x1="20117" y1="41602" x2="18164" y2="42188"/>
                            <a14:foregroundMark x1="17578" y1="41602" x2="16992" y2="38086"/>
                            <a14:foregroundMark x1="16992" y1="37891" x2="16992" y2="39453"/>
                            <a14:foregroundMark x1="17578" y1="39258" x2="19922" y2="39648"/>
                            <a14:foregroundMark x1="19922" y1="39648" x2="19922" y2="39648"/>
                            <a14:foregroundMark x1="19922" y1="40234" x2="19922" y2="40234"/>
                            <a14:foregroundMark x1="40234" y1="88672" x2="33398" y2="85742"/>
                            <a14:foregroundMark x1="33594" y1="85547" x2="39258" y2="86328"/>
                            <a14:foregroundMark x1="32617" y1="85742" x2="49609" y2="90820"/>
                            <a14:foregroundMark x1="58398" y1="89063" x2="35742" y2="86914"/>
                            <a14:foregroundMark x1="35742" y1="86914" x2="47266" y2="87109"/>
                            <a14:foregroundMark x1="55273" y1="88477" x2="48828" y2="8613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821" t="8233" r="21964" b="3672"/>
              <a:stretch/>
            </p:blipFill>
            <p:spPr>
              <a:xfrm>
                <a:off x="1269502" y="2402787"/>
                <a:ext cx="1173284" cy="1584908"/>
              </a:xfrm>
              <a:prstGeom prst="rect">
                <a:avLst/>
              </a:prstGeom>
            </p:spPr>
          </p:pic>
          <p:grpSp>
            <p:nvGrpSpPr>
              <p:cNvPr id="141" name="组合 140">
                <a:extLst>
                  <a:ext uri="{FF2B5EF4-FFF2-40B4-BE49-F238E27FC236}">
                    <a16:creationId xmlns:a16="http://schemas.microsoft.com/office/drawing/2014/main" id="{83F2F392-6261-C4A0-9E43-5F0734C9E0AE}"/>
                  </a:ext>
                </a:extLst>
              </p:cNvPr>
              <p:cNvGrpSpPr/>
              <p:nvPr/>
            </p:nvGrpSpPr>
            <p:grpSpPr>
              <a:xfrm>
                <a:off x="2451824" y="2784571"/>
                <a:ext cx="757885" cy="652980"/>
                <a:chOff x="2938723" y="2932308"/>
                <a:chExt cx="920903" cy="793433"/>
              </a:xfrm>
            </p:grpSpPr>
            <p:pic>
              <p:nvPicPr>
                <p:cNvPr id="122" name="图片 121" descr="卡通人物&#10;&#10;描述已自动生成">
                  <a:extLst>
                    <a:ext uri="{FF2B5EF4-FFF2-40B4-BE49-F238E27FC236}">
                      <a16:creationId xmlns:a16="http://schemas.microsoft.com/office/drawing/2014/main" id="{7E107B09-B805-52D7-A0B9-C2C0F05A8F2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938723" y="2932308"/>
                  <a:ext cx="920903" cy="793433"/>
                </a:xfrm>
                <a:prstGeom prst="ellipse">
                  <a:avLst/>
                </a:prstGeom>
                <a:ln w="25400" cap="rnd">
                  <a:solidFill>
                    <a:srgbClr val="333333"/>
                  </a:solidFill>
                </a:ln>
                <a:effectLst>
                  <a:outerShdw blurRad="190500" dist="63500" dir="5400000" sx="-80000" sy="-18000" rotWithShape="0">
                    <a:srgbClr val="000000">
                      <a:alpha val="22000"/>
                    </a:srgbClr>
                  </a:outerShdw>
                </a:effectLst>
                <a:scene3d>
                  <a:camera prst="orthographicFront"/>
                  <a:lightRig rig="contrasting" dir="t">
                    <a:rot lat="0" lon="0" rev="3000000"/>
                  </a:lightRig>
                </a:scene3d>
                <a:sp3d contourW="7620">
                  <a:bevelT w="95250" h="31750"/>
                  <a:contourClr>
                    <a:srgbClr val="333333"/>
                  </a:contourClr>
                </a:sp3d>
              </p:spPr>
            </p:pic>
            <p:cxnSp>
              <p:nvCxnSpPr>
                <p:cNvPr id="124" name="直接箭头连接符 123">
                  <a:extLst>
                    <a:ext uri="{FF2B5EF4-FFF2-40B4-BE49-F238E27FC236}">
                      <a16:creationId xmlns:a16="http://schemas.microsoft.com/office/drawing/2014/main" id="{4E0CBA29-2CB0-8210-5A02-1A6C29B2217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411983" y="3296028"/>
                  <a:ext cx="30992" cy="94877"/>
                </a:xfrm>
                <a:prstGeom prst="straightConnector1">
                  <a:avLst/>
                </a:prstGeom>
                <a:ln w="12700">
                  <a:solidFill>
                    <a:srgbClr val="C00000"/>
                  </a:solidFill>
                  <a:tailEnd type="triangl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直接箭头连接符 126">
                  <a:extLst>
                    <a:ext uri="{FF2B5EF4-FFF2-40B4-BE49-F238E27FC236}">
                      <a16:creationId xmlns:a16="http://schemas.microsoft.com/office/drawing/2014/main" id="{DABB694C-D1DB-6B24-E199-3FACC7D0FCE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361810" y="3296028"/>
                  <a:ext cx="30992" cy="94877"/>
                </a:xfrm>
                <a:prstGeom prst="straightConnector1">
                  <a:avLst/>
                </a:prstGeom>
                <a:ln w="12700">
                  <a:solidFill>
                    <a:srgbClr val="C00000"/>
                  </a:solidFill>
                  <a:tailEnd type="triangl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直接箭头连接符 127">
                  <a:extLst>
                    <a:ext uri="{FF2B5EF4-FFF2-40B4-BE49-F238E27FC236}">
                      <a16:creationId xmlns:a16="http://schemas.microsoft.com/office/drawing/2014/main" id="{0F34FA5D-16DD-5A49-D7C2-7BB18D245EE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317484" y="3305457"/>
                  <a:ext cx="30992" cy="94877"/>
                </a:xfrm>
                <a:prstGeom prst="straightConnector1">
                  <a:avLst/>
                </a:prstGeom>
                <a:ln w="12700">
                  <a:solidFill>
                    <a:srgbClr val="C00000"/>
                  </a:solidFill>
                  <a:tailEnd type="triangl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直接箭头连接符 128">
                  <a:extLst>
                    <a:ext uri="{FF2B5EF4-FFF2-40B4-BE49-F238E27FC236}">
                      <a16:creationId xmlns:a16="http://schemas.microsoft.com/office/drawing/2014/main" id="{AF34A5A2-A297-770E-5298-EFD12191A42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280362" y="3296029"/>
                  <a:ext cx="30992" cy="94877"/>
                </a:xfrm>
                <a:prstGeom prst="straightConnector1">
                  <a:avLst/>
                </a:prstGeom>
                <a:ln w="12700">
                  <a:solidFill>
                    <a:srgbClr val="C00000"/>
                  </a:solidFill>
                  <a:tailEnd type="triangl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1" name="直接箭头连接符 130">
                  <a:extLst>
                    <a:ext uri="{FF2B5EF4-FFF2-40B4-BE49-F238E27FC236}">
                      <a16:creationId xmlns:a16="http://schemas.microsoft.com/office/drawing/2014/main" id="{1F71A6E3-941F-46D8-8FCC-C1774028FD6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3461905" y="3355398"/>
                  <a:ext cx="15496" cy="89873"/>
                </a:xfrm>
                <a:prstGeom prst="straightConnector1">
                  <a:avLst/>
                </a:prstGeom>
                <a:ln w="12700">
                  <a:solidFill>
                    <a:srgbClr val="C00000"/>
                  </a:solidFill>
                  <a:tailEnd type="triangl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5" name="直接箭头连接符 134">
                  <a:extLst>
                    <a:ext uri="{FF2B5EF4-FFF2-40B4-BE49-F238E27FC236}">
                      <a16:creationId xmlns:a16="http://schemas.microsoft.com/office/drawing/2014/main" id="{154D3E64-88AA-3025-69A1-3D0B6CCA101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3517365" y="3355398"/>
                  <a:ext cx="15496" cy="89873"/>
                </a:xfrm>
                <a:prstGeom prst="straightConnector1">
                  <a:avLst/>
                </a:prstGeom>
                <a:ln w="12700">
                  <a:solidFill>
                    <a:srgbClr val="C00000"/>
                  </a:solidFill>
                  <a:tailEnd type="triangl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6" name="直接箭头连接符 135">
                  <a:extLst>
                    <a:ext uri="{FF2B5EF4-FFF2-40B4-BE49-F238E27FC236}">
                      <a16:creationId xmlns:a16="http://schemas.microsoft.com/office/drawing/2014/main" id="{045F4417-08BB-3F41-B58F-F827864900D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240098" y="3281585"/>
                  <a:ext cx="27286" cy="94877"/>
                </a:xfrm>
                <a:prstGeom prst="straightConnector1">
                  <a:avLst/>
                </a:prstGeom>
                <a:ln w="12700">
                  <a:solidFill>
                    <a:srgbClr val="C00000"/>
                  </a:solidFill>
                  <a:tailEnd type="triangl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39" name="椭圆 138">
                <a:extLst>
                  <a:ext uri="{FF2B5EF4-FFF2-40B4-BE49-F238E27FC236}">
                    <a16:creationId xmlns:a16="http://schemas.microsoft.com/office/drawing/2014/main" id="{75B22480-89A1-AEEA-0424-6DC6D9B84C77}"/>
                  </a:ext>
                </a:extLst>
              </p:cNvPr>
              <p:cNvSpPr/>
              <p:nvPr/>
            </p:nvSpPr>
            <p:spPr>
              <a:xfrm>
                <a:off x="1976034" y="3653331"/>
                <a:ext cx="214176" cy="201136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/>
              </a:p>
            </p:txBody>
          </p:sp>
          <p:cxnSp>
            <p:nvCxnSpPr>
              <p:cNvPr id="143" name="直接连接符 142">
                <a:extLst>
                  <a:ext uri="{FF2B5EF4-FFF2-40B4-BE49-F238E27FC236}">
                    <a16:creationId xmlns:a16="http://schemas.microsoft.com/office/drawing/2014/main" id="{4D9D0CDA-66F5-6E46-8464-C3C9679547AA}"/>
                  </a:ext>
                </a:extLst>
              </p:cNvPr>
              <p:cNvCxnSpPr>
                <a:cxnSpLocks/>
                <a:stCxn id="139" idx="4"/>
                <a:endCxn id="122" idx="4"/>
              </p:cNvCxnSpPr>
              <p:nvPr/>
            </p:nvCxnSpPr>
            <p:spPr>
              <a:xfrm flipV="1">
                <a:off x="2083122" y="3437551"/>
                <a:ext cx="747645" cy="416916"/>
              </a:xfrm>
              <a:prstGeom prst="line">
                <a:avLst/>
              </a:prstGeom>
              <a:ln w="25400">
                <a:solidFill>
                  <a:schemeClr val="tx1">
                    <a:lumMod val="75000"/>
                    <a:lumOff val="2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直接连接符 146">
                <a:extLst>
                  <a:ext uri="{FF2B5EF4-FFF2-40B4-BE49-F238E27FC236}">
                    <a16:creationId xmlns:a16="http://schemas.microsoft.com/office/drawing/2014/main" id="{4D98150F-09B9-FBE8-42CF-D7FB36BF830E}"/>
                  </a:ext>
                </a:extLst>
              </p:cNvPr>
              <p:cNvCxnSpPr>
                <a:cxnSpLocks/>
                <a:stCxn id="139" idx="1"/>
              </p:cNvCxnSpPr>
              <p:nvPr/>
            </p:nvCxnSpPr>
            <p:spPr>
              <a:xfrm flipV="1">
                <a:off x="2007399" y="2975274"/>
                <a:ext cx="463332" cy="707513"/>
              </a:xfrm>
              <a:prstGeom prst="line">
                <a:avLst/>
              </a:prstGeom>
              <a:ln w="25400">
                <a:solidFill>
                  <a:schemeClr val="tx1">
                    <a:lumMod val="75000"/>
                    <a:lumOff val="2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69" name="图片 168" descr="\documentclass{article}&#10;\usepackage{amsmath}&#10;\pagestyle{empty}&#10;\begin{document}&#10;&#10;$$\mathcal{L}_{\text{contact}}$$&#10;&#10;&#10;\end{document}" title="IguanaTex Bitmap Display">
                <a:extLst>
                  <a:ext uri="{FF2B5EF4-FFF2-40B4-BE49-F238E27FC236}">
                    <a16:creationId xmlns:a16="http://schemas.microsoft.com/office/drawing/2014/main" id="{F8E79225-FF38-7D22-0896-DF07D2BD3E61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0"/>
                </p:custDataLst>
              </p:nvPr>
            </p:nvPicPr>
            <p:blipFill>
              <a:blip r:embed="rId3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46972" y="2635615"/>
                <a:ext cx="360687" cy="98057"/>
              </a:xfrm>
              <a:prstGeom prst="rect">
                <a:avLst/>
              </a:prstGeom>
            </p:spPr>
          </p:pic>
          <p:pic>
            <p:nvPicPr>
              <p:cNvPr id="174" name="图片 173" descr="\documentclass{article}&#10;\usepackage{amsmath}&#10;\pagestyle{empty}&#10;\begin{document}&#10;&#10;$$\mathcal{L}_{\text{prior}}$$&#10;&#10;&#10;\end{document}" title="IguanaTex Bitmap Display">
                <a:extLst>
                  <a:ext uri="{FF2B5EF4-FFF2-40B4-BE49-F238E27FC236}">
                    <a16:creationId xmlns:a16="http://schemas.microsoft.com/office/drawing/2014/main" id="{1DF732AF-B9CD-3A62-A0AC-4D08994DB439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1"/>
                </p:custDataLst>
              </p:nvPr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38686" y="2381057"/>
                <a:ext cx="264687" cy="113143"/>
              </a:xfrm>
              <a:prstGeom prst="rect">
                <a:avLst/>
              </a:prstGeom>
            </p:spPr>
          </p:pic>
          <p:grpSp>
            <p:nvGrpSpPr>
              <p:cNvPr id="181" name="组合 180">
                <a:extLst>
                  <a:ext uri="{FF2B5EF4-FFF2-40B4-BE49-F238E27FC236}">
                    <a16:creationId xmlns:a16="http://schemas.microsoft.com/office/drawing/2014/main" id="{171407CE-E6A1-30FB-D6CB-DFE6EDBB6BBA}"/>
                  </a:ext>
                </a:extLst>
              </p:cNvPr>
              <p:cNvGrpSpPr/>
              <p:nvPr/>
            </p:nvGrpSpPr>
            <p:grpSpPr>
              <a:xfrm>
                <a:off x="824404" y="2832619"/>
                <a:ext cx="722711" cy="98743"/>
                <a:chOff x="940989" y="2931229"/>
                <a:chExt cx="722711" cy="98743"/>
              </a:xfrm>
            </p:grpSpPr>
            <p:pic>
              <p:nvPicPr>
                <p:cNvPr id="157" name="图片 156" descr="\documentclass{article}&#10;\usepackage{amsmath}&#10;\pagestyle{empty}&#10;\begin{document}&#10;&#10;$$\mathcal{L}_{\text{J}}$$&#10;&#10;&#10;\end{document}" title="IguanaTex Bitmap Display">
                  <a:extLst>
                    <a:ext uri="{FF2B5EF4-FFF2-40B4-BE49-F238E27FC236}">
                      <a16:creationId xmlns:a16="http://schemas.microsoft.com/office/drawing/2014/main" id="{E60BA25A-4A2E-B3E5-6794-C484E791B2DF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16"/>
                  </p:custDataLst>
                </p:nvPr>
              </p:nvPicPr>
              <p:blipFill>
                <a:blip r:embed="rId3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13125" y="2931229"/>
                  <a:ext cx="115886" cy="98743"/>
                </a:xfrm>
                <a:prstGeom prst="rect">
                  <a:avLst/>
                </a:prstGeom>
              </p:spPr>
            </p:pic>
            <p:sp>
              <p:nvSpPr>
                <p:cNvPr id="176" name="任意多边形: 形状 175">
                  <a:extLst>
                    <a:ext uri="{FF2B5EF4-FFF2-40B4-BE49-F238E27FC236}">
                      <a16:creationId xmlns:a16="http://schemas.microsoft.com/office/drawing/2014/main" id="{2886E36A-06C6-8809-1884-F0B096C370A6}"/>
                    </a:ext>
                  </a:extLst>
                </p:cNvPr>
                <p:cNvSpPr/>
                <p:nvPr/>
              </p:nvSpPr>
              <p:spPr>
                <a:xfrm>
                  <a:off x="940989" y="2972822"/>
                  <a:ext cx="250031" cy="57150"/>
                </a:xfrm>
                <a:custGeom>
                  <a:avLst/>
                  <a:gdLst>
                    <a:gd name="connsiteX0" fmla="*/ 250031 w 250031"/>
                    <a:gd name="connsiteY0" fmla="*/ 0 h 57150"/>
                    <a:gd name="connsiteX1" fmla="*/ 128588 w 250031"/>
                    <a:gd name="connsiteY1" fmla="*/ 14287 h 57150"/>
                    <a:gd name="connsiteX2" fmla="*/ 0 w 250031"/>
                    <a:gd name="connsiteY2" fmla="*/ 57150 h 57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50031" h="57150">
                      <a:moveTo>
                        <a:pt x="250031" y="0"/>
                      </a:moveTo>
                      <a:cubicBezTo>
                        <a:pt x="210145" y="2381"/>
                        <a:pt x="170260" y="4762"/>
                        <a:pt x="128588" y="14287"/>
                      </a:cubicBezTo>
                      <a:cubicBezTo>
                        <a:pt x="86916" y="23812"/>
                        <a:pt x="43458" y="40481"/>
                        <a:pt x="0" y="57150"/>
                      </a:cubicBezTo>
                    </a:path>
                  </a:pathLst>
                </a:custGeom>
                <a:noFill/>
                <a:ln>
                  <a:headEnd type="none"/>
                  <a:tailEnd type="stealth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600"/>
                </a:p>
              </p:txBody>
            </p:sp>
            <p:sp>
              <p:nvSpPr>
                <p:cNvPr id="177" name="任意多边形: 形状 176">
                  <a:extLst>
                    <a:ext uri="{FF2B5EF4-FFF2-40B4-BE49-F238E27FC236}">
                      <a16:creationId xmlns:a16="http://schemas.microsoft.com/office/drawing/2014/main" id="{E774203C-5A96-7AEA-D222-5ED17D916DC3}"/>
                    </a:ext>
                  </a:extLst>
                </p:cNvPr>
                <p:cNvSpPr/>
                <p:nvPr/>
              </p:nvSpPr>
              <p:spPr>
                <a:xfrm>
                  <a:off x="1368425" y="2974975"/>
                  <a:ext cx="295275" cy="31750"/>
                </a:xfrm>
                <a:custGeom>
                  <a:avLst/>
                  <a:gdLst>
                    <a:gd name="connsiteX0" fmla="*/ 0 w 295275"/>
                    <a:gd name="connsiteY0" fmla="*/ 0 h 31750"/>
                    <a:gd name="connsiteX1" fmla="*/ 190500 w 295275"/>
                    <a:gd name="connsiteY1" fmla="*/ 3175 h 31750"/>
                    <a:gd name="connsiteX2" fmla="*/ 295275 w 295275"/>
                    <a:gd name="connsiteY2" fmla="*/ 31750 h 317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95275" h="31750">
                      <a:moveTo>
                        <a:pt x="0" y="0"/>
                      </a:moveTo>
                      <a:lnTo>
                        <a:pt x="190500" y="3175"/>
                      </a:lnTo>
                      <a:cubicBezTo>
                        <a:pt x="239712" y="8467"/>
                        <a:pt x="267493" y="20108"/>
                        <a:pt x="295275" y="31750"/>
                      </a:cubicBezTo>
                    </a:path>
                  </a:pathLst>
                </a:custGeom>
                <a:noFill/>
                <a:ln>
                  <a:tailEnd type="stealth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600" dirty="0"/>
                </a:p>
              </p:txBody>
            </p:sp>
          </p:grpSp>
          <p:grpSp>
            <p:nvGrpSpPr>
              <p:cNvPr id="188" name="组合 187">
                <a:extLst>
                  <a:ext uri="{FF2B5EF4-FFF2-40B4-BE49-F238E27FC236}">
                    <a16:creationId xmlns:a16="http://schemas.microsoft.com/office/drawing/2014/main" id="{D1056198-0186-5DED-B47F-854525B3FABF}"/>
                  </a:ext>
                </a:extLst>
              </p:cNvPr>
              <p:cNvGrpSpPr/>
              <p:nvPr/>
            </p:nvGrpSpPr>
            <p:grpSpPr>
              <a:xfrm>
                <a:off x="673763" y="3604574"/>
                <a:ext cx="813655" cy="279007"/>
                <a:chOff x="722931" y="3690758"/>
                <a:chExt cx="813655" cy="279007"/>
              </a:xfrm>
            </p:grpSpPr>
            <p:pic>
              <p:nvPicPr>
                <p:cNvPr id="163" name="图片 162" descr="\documentclass{article}&#10;\usepackage{amsmath}&#10;\pagestyle{empty}&#10;\begin{document}&#10;&#10;$$\mathcal{L}_{\text{coor}}$$&#10;&#10;&#10;\end{document}" title="IguanaTex Bitmap Display">
                  <a:extLst>
                    <a:ext uri="{FF2B5EF4-FFF2-40B4-BE49-F238E27FC236}">
                      <a16:creationId xmlns:a16="http://schemas.microsoft.com/office/drawing/2014/main" id="{9155234D-8947-94B7-65B6-56830E9C6637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15"/>
                  </p:custDataLst>
                </p:nvPr>
              </p:nvPicPr>
              <p:blipFill>
                <a:blip r:embed="rId3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80855" y="3768013"/>
                  <a:ext cx="241372" cy="98057"/>
                </a:xfrm>
                <a:prstGeom prst="rect">
                  <a:avLst/>
                </a:prstGeom>
              </p:spPr>
            </p:pic>
            <p:sp>
              <p:nvSpPr>
                <p:cNvPr id="178" name="任意多边形: 形状 177">
                  <a:extLst>
                    <a:ext uri="{FF2B5EF4-FFF2-40B4-BE49-F238E27FC236}">
                      <a16:creationId xmlns:a16="http://schemas.microsoft.com/office/drawing/2014/main" id="{0F36FFC2-9A50-F9A8-159E-6D3E53DB0D2A}"/>
                    </a:ext>
                  </a:extLst>
                </p:cNvPr>
                <p:cNvSpPr/>
                <p:nvPr/>
              </p:nvSpPr>
              <p:spPr>
                <a:xfrm rot="1983729">
                  <a:off x="722931" y="3690758"/>
                  <a:ext cx="273050" cy="25588"/>
                </a:xfrm>
                <a:custGeom>
                  <a:avLst/>
                  <a:gdLst>
                    <a:gd name="connsiteX0" fmla="*/ 273050 w 273050"/>
                    <a:gd name="connsiteY0" fmla="*/ 9525 h 25588"/>
                    <a:gd name="connsiteX1" fmla="*/ 85725 w 273050"/>
                    <a:gd name="connsiteY1" fmla="*/ 25400 h 25588"/>
                    <a:gd name="connsiteX2" fmla="*/ 0 w 273050"/>
                    <a:gd name="connsiteY2" fmla="*/ 0 h 255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73050" h="25588">
                      <a:moveTo>
                        <a:pt x="273050" y="9525"/>
                      </a:moveTo>
                      <a:cubicBezTo>
                        <a:pt x="202141" y="18256"/>
                        <a:pt x="131233" y="26988"/>
                        <a:pt x="85725" y="25400"/>
                      </a:cubicBezTo>
                      <a:cubicBezTo>
                        <a:pt x="40217" y="23813"/>
                        <a:pt x="20108" y="11906"/>
                        <a:pt x="0" y="0"/>
                      </a:cubicBezTo>
                    </a:path>
                  </a:pathLst>
                </a:custGeom>
                <a:noFill/>
                <a:ln>
                  <a:tailEnd type="stealth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600"/>
                </a:p>
              </p:txBody>
            </p:sp>
            <p:sp>
              <p:nvSpPr>
                <p:cNvPr id="179" name="任意多边形: 形状 178">
                  <a:extLst>
                    <a:ext uri="{FF2B5EF4-FFF2-40B4-BE49-F238E27FC236}">
                      <a16:creationId xmlns:a16="http://schemas.microsoft.com/office/drawing/2014/main" id="{C81BBF8A-3DD4-B3EE-B4F3-0794C48ECD27}"/>
                    </a:ext>
                  </a:extLst>
                </p:cNvPr>
                <p:cNvSpPr/>
                <p:nvPr/>
              </p:nvSpPr>
              <p:spPr>
                <a:xfrm rot="21351705">
                  <a:off x="1219086" y="3871340"/>
                  <a:ext cx="317500" cy="98425"/>
                </a:xfrm>
                <a:custGeom>
                  <a:avLst/>
                  <a:gdLst>
                    <a:gd name="connsiteX0" fmla="*/ 0 w 317500"/>
                    <a:gd name="connsiteY0" fmla="*/ 0 h 98425"/>
                    <a:gd name="connsiteX1" fmla="*/ 152400 w 317500"/>
                    <a:gd name="connsiteY1" fmla="*/ 66675 h 98425"/>
                    <a:gd name="connsiteX2" fmla="*/ 317500 w 317500"/>
                    <a:gd name="connsiteY2" fmla="*/ 98425 h 984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17500" h="98425">
                      <a:moveTo>
                        <a:pt x="0" y="0"/>
                      </a:moveTo>
                      <a:cubicBezTo>
                        <a:pt x="49741" y="25135"/>
                        <a:pt x="99483" y="50271"/>
                        <a:pt x="152400" y="66675"/>
                      </a:cubicBezTo>
                      <a:cubicBezTo>
                        <a:pt x="205317" y="83079"/>
                        <a:pt x="261408" y="90752"/>
                        <a:pt x="317500" y="98425"/>
                      </a:cubicBezTo>
                    </a:path>
                  </a:pathLst>
                </a:custGeom>
                <a:noFill/>
                <a:ln>
                  <a:tailEnd type="stealth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600"/>
                </a:p>
              </p:txBody>
            </p:sp>
          </p:grpSp>
          <p:sp>
            <p:nvSpPr>
              <p:cNvPr id="183" name="任意多边形: 形状 182">
                <a:extLst>
                  <a:ext uri="{FF2B5EF4-FFF2-40B4-BE49-F238E27FC236}">
                    <a16:creationId xmlns:a16="http://schemas.microsoft.com/office/drawing/2014/main" id="{D017C2F3-BAEB-B063-BA7D-FC7762E680AA}"/>
                  </a:ext>
                </a:extLst>
              </p:cNvPr>
              <p:cNvSpPr/>
              <p:nvPr/>
            </p:nvSpPr>
            <p:spPr>
              <a:xfrm>
                <a:off x="2989270" y="2779360"/>
                <a:ext cx="268224" cy="341376"/>
              </a:xfrm>
              <a:custGeom>
                <a:avLst/>
                <a:gdLst>
                  <a:gd name="connsiteX0" fmla="*/ 268224 w 268224"/>
                  <a:gd name="connsiteY0" fmla="*/ 0 h 341376"/>
                  <a:gd name="connsiteX1" fmla="*/ 170688 w 268224"/>
                  <a:gd name="connsiteY1" fmla="*/ 201168 h 341376"/>
                  <a:gd name="connsiteX2" fmla="*/ 0 w 268224"/>
                  <a:gd name="connsiteY2" fmla="*/ 341376 h 341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8224" h="341376">
                    <a:moveTo>
                      <a:pt x="268224" y="0"/>
                    </a:moveTo>
                    <a:cubicBezTo>
                      <a:pt x="241808" y="72136"/>
                      <a:pt x="215392" y="144272"/>
                      <a:pt x="170688" y="201168"/>
                    </a:cubicBezTo>
                    <a:cubicBezTo>
                      <a:pt x="125984" y="258064"/>
                      <a:pt x="62992" y="299720"/>
                      <a:pt x="0" y="341376"/>
                    </a:cubicBezTo>
                  </a:path>
                </a:pathLst>
              </a:custGeom>
              <a:noFill/>
              <a:ln>
                <a:tailEnd type="stealt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/>
              </a:p>
            </p:txBody>
          </p:sp>
          <mc:AlternateContent xmlns:mc="http://schemas.openxmlformats.org/markup-compatibility/2006">
            <mc:Choice xmlns:am3d="http://schemas.microsoft.com/office/drawing/2017/model3d" Requires="am3d">
              <p:graphicFrame>
                <p:nvGraphicFramePr>
                  <p:cNvPr id="186" name="3D 模型 185" descr="Camera">
                    <a:extLst>
                      <a:ext uri="{FF2B5EF4-FFF2-40B4-BE49-F238E27FC236}">
                        <a16:creationId xmlns:a16="http://schemas.microsoft.com/office/drawing/2014/main" id="{5702CAA0-1088-3349-3CB2-A3AD89927E36}"/>
                      </a:ext>
                    </a:extLst>
                  </p:cNvPr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1716338210"/>
                      </p:ext>
                    </p:extLst>
                  </p:nvPr>
                </p:nvGraphicFramePr>
                <p:xfrm>
                  <a:off x="1151213" y="2474606"/>
                  <a:ext cx="388235" cy="289809"/>
                </p:xfrm>
                <a:graphic>
                  <a:graphicData uri="http://schemas.microsoft.com/office/drawing/2017/model3d">
                    <am3d:model3d r:embed="rId34">
                      <am3d:spPr>
                        <a:xfrm>
                          <a:off x="0" y="0"/>
                          <a:ext cx="333782" cy="250335"/>
                        </a:xfrm>
                        <a:prstGeom prst="rect">
                          <a:avLst/>
                        </a:prstGeom>
                      </am3d:spPr>
                      <am3d:camera>
                        <am3d:pos x="0" y="0" z="61078722"/>
                        <am3d:up dx="0" dy="36000000" dz="0"/>
                        <am3d:lookAt x="0" y="0" z="0"/>
                        <am3d:perspective fov="2700000"/>
                      </am3d:camera>
                      <am3d:trans>
                        <am3d:meterPerModelUnit n="5696654" d="1000000"/>
                        <am3d:preTrans dx="0" dy="-10239108" dz="0"/>
                        <am3d:scale>
                          <am3d:sx n="1000000" d="1000000"/>
                          <am3d:sy n="1000000" d="1000000"/>
                          <am3d:sz n="1000000" d="1000000"/>
                        </am3d:scale>
                        <am3d:rot ax="3127280" ay="2015571" az="2125399"/>
                        <am3d:postTrans dx="0" dy="0" dz="0"/>
                      </am3d:trans>
                      <am3d:raster rName="Office3DRenderer" rVer="16.0.8326">
                        <am3d:blip r:embed="rId35"/>
                      </am3d:raster>
                      <am3d:objViewport viewportSz="293872"/>
                      <am3d:ambientLight>
                        <am3d:clr>
                          <a:scrgbClr r="50000" g="50000" b="50000"/>
                        </am3d:clr>
                        <am3d:illuminance n="500000" d="1000000"/>
                      </am3d:ambientLight>
                      <am3d:ptLight rad="0">
                        <am3d:clr>
                          <a:scrgbClr r="100000" g="75000" b="50000"/>
                        </am3d:clr>
                        <am3d:intensity n="9765625" d="1000000"/>
                        <am3d:pos x="21959998" y="70920001" z="16344003"/>
                      </am3d:ptLight>
                      <am3d:ptLight rad="0">
                        <am3d:clr>
                          <a:scrgbClr r="40000" g="60000" b="95000"/>
                        </am3d:clr>
                        <am3d:intensity n="12250000" d="1000000"/>
                        <am3d:pos x="-37964106" y="51130435" z="57631972"/>
                      </am3d:ptLight>
                      <am3d:ptLight rad="0">
                        <am3d:clr>
                          <a:scrgbClr r="86837" g="72700" b="100000"/>
                        </am3d:clr>
                        <am3d:intensity n="3125000" d="1000000"/>
                        <am3d:pos x="-37739122" y="58056624" z="-34769649"/>
                      </am3d:ptLight>
                    </am3d:model3d>
                  </a:graphicData>
                </a:graphic>
              </p:graphicFrame>
            </mc:Choice>
            <mc:Fallback>
              <p:pic>
                <p:nvPicPr>
                  <p:cNvPr id="186" name="3D 模型 185" descr="Camera">
                    <a:extLst>
                      <a:ext uri="{FF2B5EF4-FFF2-40B4-BE49-F238E27FC236}">
                        <a16:creationId xmlns:a16="http://schemas.microsoft.com/office/drawing/2014/main" id="{5702CAA0-1088-3349-3CB2-A3AD89927E36}"/>
                      </a:ext>
                    </a:extLst>
                  </p:cNvPr>
                  <p:cNvPicPr>
                    <a:picLocks noGrp="1" noRot="1" noChangeAspect="1" noMove="1" noResize="1" noEditPoints="1" noAdjustHandles="1" noChangeArrowheads="1" noChangeShapeType="1" noCrop="1"/>
                  </p:cNvPicPr>
                  <p:nvPr/>
                </p:nvPicPr>
                <p:blipFill>
                  <a:blip r:embed="rId35"/>
                  <a:stretch>
                    <a:fillRect/>
                  </a:stretch>
                </p:blipFill>
                <p:spPr>
                  <a:xfrm>
                    <a:off x="1090836" y="2564551"/>
                    <a:ext cx="333782" cy="250335"/>
                  </a:xfrm>
                  <a:prstGeom prst="rect">
                    <a:avLst/>
                  </a:prstGeom>
                </p:spPr>
              </p:pic>
            </mc:Fallback>
          </mc:AlternateContent>
          <p:pic>
            <p:nvPicPr>
              <p:cNvPr id="195" name="图片 194" descr="\documentclass{article}&#10;\usepackage{amsmath}&#10;\pagestyle{empty}&#10;\begin{document}&#10;&#10;$$\mathcal{L}_{\text{prior}}$$&#10;&#10;&#10;\end{document}" title="IguanaTex Bitmap Display">
                <a:extLst>
                  <a:ext uri="{FF2B5EF4-FFF2-40B4-BE49-F238E27FC236}">
                    <a16:creationId xmlns:a16="http://schemas.microsoft.com/office/drawing/2014/main" id="{95838E58-2617-053E-F368-79AA35AB4841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2"/>
                </p:custDataLst>
              </p:nvPr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6539" y="2377462"/>
                <a:ext cx="264687" cy="113143"/>
              </a:xfrm>
              <a:prstGeom prst="rect">
                <a:avLst/>
              </a:prstGeom>
            </p:spPr>
          </p:pic>
          <p:pic>
            <p:nvPicPr>
              <p:cNvPr id="197" name="图片 196" descr="\documentclass{article}&#10;\usepackage{amsmath}&#10;\pagestyle{empty}&#10;\begin{document}&#10;&#10;$$\mathcal{L}_{\text{prior}}$$&#10;&#10;&#10;\end{document}" title="IguanaTex Bitmap Display">
                <a:extLst>
                  <a:ext uri="{FF2B5EF4-FFF2-40B4-BE49-F238E27FC236}">
                    <a16:creationId xmlns:a16="http://schemas.microsoft.com/office/drawing/2014/main" id="{236195F2-0513-6DCA-41C5-4E1108431BDA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3"/>
                </p:custDataLst>
              </p:nvPr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34528" y="3574024"/>
                <a:ext cx="264687" cy="113143"/>
              </a:xfrm>
              <a:prstGeom prst="rect">
                <a:avLst/>
              </a:prstGeom>
            </p:spPr>
          </p:pic>
          <p:pic>
            <p:nvPicPr>
              <p:cNvPr id="199" name="图片 198" descr="\documentclass{article}&#10;\usepackage{amsmath}&#10;\pagestyle{empty}&#10;\begin{document}&#10;&#10;$$\mathcal{L}_{\text{prior}}$$&#10;&#10;&#10;\end{document}" title="IguanaTex Bitmap Display">
                <a:extLst>
                  <a:ext uri="{FF2B5EF4-FFF2-40B4-BE49-F238E27FC236}">
                    <a16:creationId xmlns:a16="http://schemas.microsoft.com/office/drawing/2014/main" id="{5538C69A-1D65-4756-C74B-58A4DEEC4B7A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4"/>
                </p:custDataLst>
              </p:nvPr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06036" y="3931123"/>
                <a:ext cx="264687" cy="113143"/>
              </a:xfrm>
              <a:prstGeom prst="rect">
                <a:avLst/>
              </a:prstGeom>
            </p:spPr>
          </p:pic>
          <mc:AlternateContent xmlns:mc="http://schemas.openxmlformats.org/markup-compatibility/2006">
            <mc:Choice xmlns:am3d="http://schemas.microsoft.com/office/drawing/2017/model3d" Requires="am3d">
              <p:graphicFrame>
                <p:nvGraphicFramePr>
                  <p:cNvPr id="209" name="3D 模型 208" descr="Camera">
                    <a:extLst>
                      <a:ext uri="{FF2B5EF4-FFF2-40B4-BE49-F238E27FC236}">
                        <a16:creationId xmlns:a16="http://schemas.microsoft.com/office/drawing/2014/main" id="{6AD3E4CB-D947-CCB2-10D7-AC60B25D940E}"/>
                      </a:ext>
                    </a:extLst>
                  </p:cNvPr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1430538447"/>
                      </p:ext>
                    </p:extLst>
                  </p:nvPr>
                </p:nvGraphicFramePr>
                <p:xfrm>
                  <a:off x="2366469" y="2411150"/>
                  <a:ext cx="396600" cy="316900"/>
                </p:xfrm>
                <a:graphic>
                  <a:graphicData uri="http://schemas.microsoft.com/office/drawing/2017/model3d">
                    <am3d:model3d r:embed="rId34">
                      <am3d:spPr>
                        <a:xfrm>
                          <a:off x="0" y="0"/>
                          <a:ext cx="340974" cy="273736"/>
                        </a:xfrm>
                        <a:prstGeom prst="rect">
                          <a:avLst/>
                        </a:prstGeom>
                      </am3d:spPr>
                      <am3d:camera>
                        <am3d:pos x="0" y="0" z="61078722"/>
                        <am3d:up dx="0" dy="36000000" dz="0"/>
                        <am3d:lookAt x="0" y="0" z="0"/>
                        <am3d:perspective fov="2700000"/>
                      </am3d:camera>
                      <am3d:trans>
                        <am3d:meterPerModelUnit n="5696654" d="1000000"/>
                        <am3d:preTrans dx="0" dy="-10239108" dz="0"/>
                        <am3d:scale>
                          <am3d:sx n="1000000" d="1000000"/>
                          <am3d:sy n="1000000" d="1000000"/>
                          <am3d:sz n="1000000" d="1000000"/>
                        </am3d:scale>
                        <am3d:rot ax="2936947" ay="-1759499" az="-1761194"/>
                        <am3d:postTrans dx="0" dy="0" dz="0"/>
                      </am3d:trans>
                      <am3d:raster rName="Office3DRenderer" rVer="16.0.8326">
                        <am3d:blip r:embed="rId36"/>
                      </am3d:raster>
                      <am3d:objViewport viewportSz="314289"/>
                      <am3d:ambientLight>
                        <am3d:clr>
                          <a:scrgbClr r="50000" g="50000" b="50000"/>
                        </am3d:clr>
                        <am3d:illuminance n="500000" d="1000000"/>
                      </am3d:ambientLight>
                      <am3d:ptLight rad="0">
                        <am3d:clr>
                          <a:scrgbClr r="100000" g="75000" b="50000"/>
                        </am3d:clr>
                        <am3d:intensity n="9765625" d="1000000"/>
                        <am3d:pos x="21959998" y="70920001" z="16344003"/>
                      </am3d:ptLight>
                      <am3d:ptLight rad="0">
                        <am3d:clr>
                          <a:scrgbClr r="40000" g="60000" b="95000"/>
                        </am3d:clr>
                        <am3d:intensity n="12250000" d="1000000"/>
                        <am3d:pos x="-37964106" y="51130435" z="57631972"/>
                      </am3d:ptLight>
                      <am3d:ptLight rad="0">
                        <am3d:clr>
                          <a:scrgbClr r="86837" g="72700" b="100000"/>
                        </am3d:clr>
                        <am3d:intensity n="3125000" d="1000000"/>
                        <am3d:pos x="-37739122" y="58056624" z="-34769649"/>
                      </am3d:ptLight>
                    </am3d:model3d>
                  </a:graphicData>
                </a:graphic>
              </p:graphicFrame>
            </mc:Choice>
            <mc:Fallback>
              <p:pic>
                <p:nvPicPr>
                  <p:cNvPr id="209" name="3D 模型 208" descr="Camera">
                    <a:extLst>
                      <a:ext uri="{FF2B5EF4-FFF2-40B4-BE49-F238E27FC236}">
                        <a16:creationId xmlns:a16="http://schemas.microsoft.com/office/drawing/2014/main" id="{6AD3E4CB-D947-CCB2-10D7-AC60B25D940E}"/>
                      </a:ext>
                    </a:extLst>
                  </p:cNvPr>
                  <p:cNvPicPr>
                    <a:picLocks noGrp="1" noRot="1" noChangeAspect="1" noMove="1" noResize="1" noEditPoints="1" noAdjustHandles="1" noChangeArrowheads="1" noChangeShapeType="1" noCrop="1"/>
                  </p:cNvPicPr>
                  <p:nvPr/>
                </p:nvPicPr>
                <p:blipFill>
                  <a:blip r:embed="rId36"/>
                  <a:stretch>
                    <a:fillRect/>
                  </a:stretch>
                </p:blipFill>
                <p:spPr>
                  <a:xfrm>
                    <a:off x="2135644" y="2509739"/>
                    <a:ext cx="340974" cy="27373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am3d="http://schemas.microsoft.com/office/drawing/2017/model3d" Requires="am3d">
              <p:graphicFrame>
                <p:nvGraphicFramePr>
                  <p:cNvPr id="212" name="3D 模型 211" descr="Camera">
                    <a:extLst>
                      <a:ext uri="{FF2B5EF4-FFF2-40B4-BE49-F238E27FC236}">
                        <a16:creationId xmlns:a16="http://schemas.microsoft.com/office/drawing/2014/main" id="{7184A1A8-A55A-886A-03AA-A4734457B3A0}"/>
                      </a:ext>
                    </a:extLst>
                  </p:cNvPr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4234107295"/>
                      </p:ext>
                    </p:extLst>
                  </p:nvPr>
                </p:nvGraphicFramePr>
                <p:xfrm>
                  <a:off x="970540" y="3194298"/>
                  <a:ext cx="346983" cy="378673"/>
                </p:xfrm>
                <a:graphic>
                  <a:graphicData uri="http://schemas.microsoft.com/office/drawing/2017/model3d">
                    <am3d:model3d r:embed="rId34">
                      <am3d:spPr>
                        <a:xfrm>
                          <a:off x="0" y="0"/>
                          <a:ext cx="298316" cy="327096"/>
                        </a:xfrm>
                        <a:prstGeom prst="rect">
                          <a:avLst/>
                        </a:prstGeom>
                      </am3d:spPr>
                      <am3d:camera>
                        <am3d:pos x="0" y="0" z="61078722"/>
                        <am3d:up dx="0" dy="36000000" dz="0"/>
                        <am3d:lookAt x="0" y="0" z="0"/>
                        <am3d:perspective fov="2700000"/>
                      </am3d:camera>
                      <am3d:trans>
                        <am3d:meterPerModelUnit n="5696654" d="1000000"/>
                        <am3d:preTrans dx="0" dy="-10239108" dz="0"/>
                        <am3d:scale>
                          <am3d:sx n="1000000" d="1000000"/>
                          <am3d:sy n="1000000" d="1000000"/>
                          <am3d:sz n="1000000" d="1000000"/>
                        </am3d:scale>
                        <am3d:rot ax="6399038" ay="1262400" az="7787742"/>
                        <am3d:postTrans dx="0" dy="0" dz="0"/>
                      </am3d:trans>
                      <am3d:raster rName="Office3DRenderer" rVer="16.0.8326">
                        <am3d:blip r:embed="rId37"/>
                      </am3d:raster>
                      <am3d:objViewport viewportSz="352585"/>
                      <am3d:ambientLight>
                        <am3d:clr>
                          <a:scrgbClr r="50000" g="50000" b="50000"/>
                        </am3d:clr>
                        <am3d:illuminance n="500000" d="1000000"/>
                      </am3d:ambientLight>
                      <am3d:ptLight rad="0">
                        <am3d:clr>
                          <a:scrgbClr r="100000" g="75000" b="50000"/>
                        </am3d:clr>
                        <am3d:intensity n="9765625" d="1000000"/>
                        <am3d:pos x="21959998" y="70920001" z="16344003"/>
                      </am3d:ptLight>
                      <am3d:ptLight rad="0">
                        <am3d:clr>
                          <a:scrgbClr r="40000" g="60000" b="95000"/>
                        </am3d:clr>
                        <am3d:intensity n="12250000" d="1000000"/>
                        <am3d:pos x="-37964106" y="51130435" z="57631972"/>
                      </am3d:ptLight>
                      <am3d:ptLight rad="0">
                        <am3d:clr>
                          <a:scrgbClr r="86837" g="72700" b="100000"/>
                        </am3d:clr>
                        <am3d:intensity n="3125000" d="1000000"/>
                        <am3d:pos x="-37739122" y="58056624" z="-34769649"/>
                      </am3d:ptLight>
                    </am3d:model3d>
                  </a:graphicData>
                </a:graphic>
              </p:graphicFrame>
            </mc:Choice>
            <mc:Fallback>
              <p:pic>
                <p:nvPicPr>
                  <p:cNvPr id="212" name="3D 模型 211" descr="Camera">
                    <a:extLst>
                      <a:ext uri="{FF2B5EF4-FFF2-40B4-BE49-F238E27FC236}">
                        <a16:creationId xmlns:a16="http://schemas.microsoft.com/office/drawing/2014/main" id="{7184A1A8-A55A-886A-03AA-A4734457B3A0}"/>
                      </a:ext>
                    </a:extLst>
                  </p:cNvPr>
                  <p:cNvPicPr>
                    <a:picLocks noGrp="1" noRot="1" noChangeAspect="1" noMove="1" noResize="1" noEditPoints="1" noAdjustHandles="1" noChangeArrowheads="1" noChangeShapeType="1" noCrop="1"/>
                  </p:cNvPicPr>
                  <p:nvPr/>
                </p:nvPicPr>
                <p:blipFill>
                  <a:blip r:embed="rId37"/>
                  <a:stretch>
                    <a:fillRect/>
                  </a:stretch>
                </p:blipFill>
                <p:spPr>
                  <a:xfrm>
                    <a:off x="935504" y="3186217"/>
                    <a:ext cx="298316" cy="32709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am3d="http://schemas.microsoft.com/office/drawing/2017/model3d" Requires="am3d">
              <p:graphicFrame>
                <p:nvGraphicFramePr>
                  <p:cNvPr id="213" name="3D 模型 212" descr="Camera">
                    <a:extLst>
                      <a:ext uri="{FF2B5EF4-FFF2-40B4-BE49-F238E27FC236}">
                        <a16:creationId xmlns:a16="http://schemas.microsoft.com/office/drawing/2014/main" id="{DDF73DEE-D0CE-3250-652F-1D446444D86E}"/>
                      </a:ext>
                    </a:extLst>
                  </p:cNvPr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2568949451"/>
                      </p:ext>
                    </p:extLst>
                  </p:nvPr>
                </p:nvGraphicFramePr>
                <p:xfrm>
                  <a:off x="2577236" y="3603047"/>
                  <a:ext cx="392134" cy="354768"/>
                </p:xfrm>
                <a:graphic>
                  <a:graphicData uri="http://schemas.microsoft.com/office/drawing/2017/model3d">
                    <am3d:model3d r:embed="rId34">
                      <am3d:spPr>
                        <a:xfrm>
                          <a:off x="0" y="0"/>
                          <a:ext cx="337134" cy="306447"/>
                        </a:xfrm>
                        <a:prstGeom prst="rect">
                          <a:avLst/>
                        </a:prstGeom>
                      </am3d:spPr>
                      <am3d:camera>
                        <am3d:pos x="0" y="0" z="61078722"/>
                        <am3d:up dx="0" dy="36000000" dz="0"/>
                        <am3d:lookAt x="0" y="0" z="0"/>
                        <am3d:perspective fov="2700000"/>
                      </am3d:camera>
                      <am3d:trans>
                        <am3d:meterPerModelUnit n="5696654" d="1000000"/>
                        <am3d:preTrans dx="0" dy="-10239108" dz="0"/>
                        <am3d:scale>
                          <am3d:sx n="1000000" d="1000000"/>
                          <am3d:sy n="1000000" d="1000000"/>
                          <am3d:sz n="1000000" d="1000000"/>
                        </am3d:scale>
                        <am3d:rot ax="6797986" ay="-957634" az="-8846509"/>
                        <am3d:postTrans dx="0" dy="0" dz="0"/>
                      </am3d:trans>
                      <am3d:raster rName="Office3DRenderer" rVer="16.0.8326">
                        <am3d:blip r:embed="rId38"/>
                      </am3d:raster>
                      <am3d:objViewport viewportSz="352584"/>
                      <am3d:ambientLight>
                        <am3d:clr>
                          <a:scrgbClr r="50000" g="50000" b="50000"/>
                        </am3d:clr>
                        <am3d:illuminance n="500000" d="1000000"/>
                      </am3d:ambientLight>
                      <am3d:ptLight rad="0">
                        <am3d:clr>
                          <a:scrgbClr r="100000" g="75000" b="50000"/>
                        </am3d:clr>
                        <am3d:intensity n="9765625" d="1000000"/>
                        <am3d:pos x="21959998" y="70920001" z="16344003"/>
                      </am3d:ptLight>
                      <am3d:ptLight rad="0">
                        <am3d:clr>
                          <a:scrgbClr r="40000" g="60000" b="95000"/>
                        </am3d:clr>
                        <am3d:intensity n="12250000" d="1000000"/>
                        <am3d:pos x="-37964106" y="51130435" z="57631972"/>
                      </am3d:ptLight>
                      <am3d:ptLight rad="0">
                        <am3d:clr>
                          <a:scrgbClr r="86837" g="72700" b="100000"/>
                        </am3d:clr>
                        <am3d:intensity n="3125000" d="1000000"/>
                        <am3d:pos x="-37739122" y="58056624" z="-34769649"/>
                      </am3d:ptLight>
                    </am3d:model3d>
                  </a:graphicData>
                </a:graphic>
              </p:graphicFrame>
            </mc:Choice>
            <mc:Fallback>
              <p:pic>
                <p:nvPicPr>
                  <p:cNvPr id="213" name="3D 模型 212" descr="Camera">
                    <a:extLst>
                      <a:ext uri="{FF2B5EF4-FFF2-40B4-BE49-F238E27FC236}">
                        <a16:creationId xmlns:a16="http://schemas.microsoft.com/office/drawing/2014/main" id="{DDF73DEE-D0CE-3250-652F-1D446444D86E}"/>
                      </a:ext>
                    </a:extLst>
                  </p:cNvPr>
                  <p:cNvPicPr>
                    <a:picLocks noGrp="1" noRot="1" noChangeAspect="1" noMove="1" noResize="1" noEditPoints="1" noAdjustHandles="1" noChangeArrowheads="1" noChangeShapeType="1" noCrop="1"/>
                  </p:cNvPicPr>
                  <p:nvPr/>
                </p:nvPicPr>
                <p:blipFill>
                  <a:blip r:embed="rId38"/>
                  <a:stretch>
                    <a:fillRect/>
                  </a:stretch>
                </p:blipFill>
                <p:spPr>
                  <a:xfrm>
                    <a:off x="2316849" y="3539293"/>
                    <a:ext cx="337134" cy="306447"/>
                  </a:xfrm>
                  <a:prstGeom prst="rect">
                    <a:avLst/>
                  </a:prstGeom>
                </p:spPr>
              </p:pic>
            </mc:Fallback>
          </mc:AlternateContent>
          <p:sp>
            <p:nvSpPr>
              <p:cNvPr id="214" name="任意多边形: 形状 213">
                <a:extLst>
                  <a:ext uri="{FF2B5EF4-FFF2-40B4-BE49-F238E27FC236}">
                    <a16:creationId xmlns:a16="http://schemas.microsoft.com/office/drawing/2014/main" id="{32A455C8-D0D9-BC40-69B6-7FC4D05313BD}"/>
                  </a:ext>
                </a:extLst>
              </p:cNvPr>
              <p:cNvSpPr/>
              <p:nvPr/>
            </p:nvSpPr>
            <p:spPr>
              <a:xfrm>
                <a:off x="1013113" y="2460134"/>
                <a:ext cx="207169" cy="88106"/>
              </a:xfrm>
              <a:custGeom>
                <a:avLst/>
                <a:gdLst>
                  <a:gd name="connsiteX0" fmla="*/ 207169 w 207169"/>
                  <a:gd name="connsiteY0" fmla="*/ 88106 h 88106"/>
                  <a:gd name="connsiteX1" fmla="*/ 100012 w 207169"/>
                  <a:gd name="connsiteY1" fmla="*/ 28575 h 88106"/>
                  <a:gd name="connsiteX2" fmla="*/ 0 w 207169"/>
                  <a:gd name="connsiteY2" fmla="*/ 0 h 881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07169" h="88106">
                    <a:moveTo>
                      <a:pt x="207169" y="88106"/>
                    </a:moveTo>
                    <a:cubicBezTo>
                      <a:pt x="170854" y="65682"/>
                      <a:pt x="134540" y="43259"/>
                      <a:pt x="100012" y="28575"/>
                    </a:cubicBezTo>
                    <a:cubicBezTo>
                      <a:pt x="65484" y="13891"/>
                      <a:pt x="32742" y="6945"/>
                      <a:pt x="0" y="0"/>
                    </a:cubicBezTo>
                  </a:path>
                </a:pathLst>
              </a:custGeom>
              <a:noFill/>
              <a:ln>
                <a:headEnd type="stealt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/>
              </a:p>
            </p:txBody>
          </p:sp>
          <p:sp>
            <p:nvSpPr>
              <p:cNvPr id="215" name="任意多边形: 形状 214">
                <a:extLst>
                  <a:ext uri="{FF2B5EF4-FFF2-40B4-BE49-F238E27FC236}">
                    <a16:creationId xmlns:a16="http://schemas.microsoft.com/office/drawing/2014/main" id="{C3B7C81E-25F2-30CF-C1BA-7C0C5CA7302A}"/>
                  </a:ext>
                </a:extLst>
              </p:cNvPr>
              <p:cNvSpPr/>
              <p:nvPr/>
            </p:nvSpPr>
            <p:spPr>
              <a:xfrm rot="10600202">
                <a:off x="1220339" y="3470010"/>
                <a:ext cx="207169" cy="88106"/>
              </a:xfrm>
              <a:custGeom>
                <a:avLst/>
                <a:gdLst>
                  <a:gd name="connsiteX0" fmla="*/ 207169 w 207169"/>
                  <a:gd name="connsiteY0" fmla="*/ 88106 h 88106"/>
                  <a:gd name="connsiteX1" fmla="*/ 100012 w 207169"/>
                  <a:gd name="connsiteY1" fmla="*/ 28575 h 88106"/>
                  <a:gd name="connsiteX2" fmla="*/ 0 w 207169"/>
                  <a:gd name="connsiteY2" fmla="*/ 0 h 881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07169" h="88106">
                    <a:moveTo>
                      <a:pt x="207169" y="88106"/>
                    </a:moveTo>
                    <a:cubicBezTo>
                      <a:pt x="170854" y="65682"/>
                      <a:pt x="134540" y="43259"/>
                      <a:pt x="100012" y="28575"/>
                    </a:cubicBezTo>
                    <a:cubicBezTo>
                      <a:pt x="65484" y="13891"/>
                      <a:pt x="32742" y="6945"/>
                      <a:pt x="0" y="0"/>
                    </a:cubicBezTo>
                  </a:path>
                </a:pathLst>
              </a:custGeom>
              <a:noFill/>
              <a:ln>
                <a:headEnd type="stealt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/>
              </a:p>
            </p:txBody>
          </p:sp>
          <p:sp>
            <p:nvSpPr>
              <p:cNvPr id="216" name="任意多边形: 形状 215">
                <a:extLst>
                  <a:ext uri="{FF2B5EF4-FFF2-40B4-BE49-F238E27FC236}">
                    <a16:creationId xmlns:a16="http://schemas.microsoft.com/office/drawing/2014/main" id="{3A24FDCD-DC04-824A-F500-74A26B1EE7F4}"/>
                  </a:ext>
                </a:extLst>
              </p:cNvPr>
              <p:cNvSpPr/>
              <p:nvPr/>
            </p:nvSpPr>
            <p:spPr>
              <a:xfrm rot="7893588">
                <a:off x="2773293" y="2517481"/>
                <a:ext cx="207169" cy="88107"/>
              </a:xfrm>
              <a:custGeom>
                <a:avLst/>
                <a:gdLst>
                  <a:gd name="connsiteX0" fmla="*/ 207169 w 207169"/>
                  <a:gd name="connsiteY0" fmla="*/ 88106 h 88106"/>
                  <a:gd name="connsiteX1" fmla="*/ 100012 w 207169"/>
                  <a:gd name="connsiteY1" fmla="*/ 28575 h 88106"/>
                  <a:gd name="connsiteX2" fmla="*/ 0 w 207169"/>
                  <a:gd name="connsiteY2" fmla="*/ 0 h 881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07169" h="88106">
                    <a:moveTo>
                      <a:pt x="207169" y="88106"/>
                    </a:moveTo>
                    <a:cubicBezTo>
                      <a:pt x="170854" y="65682"/>
                      <a:pt x="134540" y="43259"/>
                      <a:pt x="100012" y="28575"/>
                    </a:cubicBezTo>
                    <a:cubicBezTo>
                      <a:pt x="65484" y="13891"/>
                      <a:pt x="32742" y="6945"/>
                      <a:pt x="0" y="0"/>
                    </a:cubicBezTo>
                  </a:path>
                </a:pathLst>
              </a:custGeom>
              <a:noFill/>
              <a:ln>
                <a:headEnd type="stealt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/>
              </a:p>
            </p:txBody>
          </p:sp>
          <p:sp>
            <p:nvSpPr>
              <p:cNvPr id="217" name="任意多边形: 形状 216">
                <a:extLst>
                  <a:ext uri="{FF2B5EF4-FFF2-40B4-BE49-F238E27FC236}">
                    <a16:creationId xmlns:a16="http://schemas.microsoft.com/office/drawing/2014/main" id="{8261E0DB-0E6F-A9A9-FE5B-339AD9C1F130}"/>
                  </a:ext>
                </a:extLst>
              </p:cNvPr>
              <p:cNvSpPr/>
              <p:nvPr/>
            </p:nvSpPr>
            <p:spPr>
              <a:xfrm rot="10490509">
                <a:off x="2847681" y="3904043"/>
                <a:ext cx="207169" cy="88106"/>
              </a:xfrm>
              <a:custGeom>
                <a:avLst/>
                <a:gdLst>
                  <a:gd name="connsiteX0" fmla="*/ 207169 w 207169"/>
                  <a:gd name="connsiteY0" fmla="*/ 88106 h 88106"/>
                  <a:gd name="connsiteX1" fmla="*/ 100012 w 207169"/>
                  <a:gd name="connsiteY1" fmla="*/ 28575 h 88106"/>
                  <a:gd name="connsiteX2" fmla="*/ 0 w 207169"/>
                  <a:gd name="connsiteY2" fmla="*/ 0 h 881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07169" h="88106">
                    <a:moveTo>
                      <a:pt x="207169" y="88106"/>
                    </a:moveTo>
                    <a:cubicBezTo>
                      <a:pt x="170854" y="65682"/>
                      <a:pt x="134540" y="43259"/>
                      <a:pt x="100012" y="28575"/>
                    </a:cubicBezTo>
                    <a:cubicBezTo>
                      <a:pt x="65484" y="13891"/>
                      <a:pt x="32742" y="6945"/>
                      <a:pt x="0" y="0"/>
                    </a:cubicBezTo>
                  </a:path>
                </a:pathLst>
              </a:custGeom>
              <a:noFill/>
              <a:ln>
                <a:headEnd type="stealt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/>
              </a:p>
            </p:txBody>
          </p:sp>
          <p:sp>
            <p:nvSpPr>
              <p:cNvPr id="218" name="文本框 217">
                <a:extLst>
                  <a:ext uri="{FF2B5EF4-FFF2-40B4-BE49-F238E27FC236}">
                    <a16:creationId xmlns:a16="http://schemas.microsoft.com/office/drawing/2014/main" id="{CFED1809-1DF4-BED2-2D87-F2F58117DBAE}"/>
                  </a:ext>
                </a:extLst>
              </p:cNvPr>
              <p:cNvSpPr txBox="1"/>
              <p:nvPr/>
            </p:nvSpPr>
            <p:spPr>
              <a:xfrm>
                <a:off x="1422665" y="3986881"/>
                <a:ext cx="1079515" cy="2672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9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人</a:t>
                </a:r>
                <a:r>
                  <a:rPr lang="en-US" altLang="zh-CN" sz="9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</a:t>
                </a:r>
                <a:r>
                  <a:rPr lang="zh-CN" altLang="en-US" sz="9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物交互实例</a:t>
                </a:r>
              </a:p>
            </p:txBody>
          </p:sp>
        </p:grpSp>
        <p:sp>
          <p:nvSpPr>
            <p:cNvPr id="232" name="箭头: 右 231">
              <a:extLst>
                <a:ext uri="{FF2B5EF4-FFF2-40B4-BE49-F238E27FC236}">
                  <a16:creationId xmlns:a16="http://schemas.microsoft.com/office/drawing/2014/main" id="{0E949573-F248-F6EC-7F7A-4868724949D2}"/>
                </a:ext>
              </a:extLst>
            </p:cNvPr>
            <p:cNvSpPr/>
            <p:nvPr/>
          </p:nvSpPr>
          <p:spPr>
            <a:xfrm rot="10800000">
              <a:off x="3064688" y="3090186"/>
              <a:ext cx="621518" cy="316529"/>
            </a:xfrm>
            <a:prstGeom prst="rightArrow">
              <a:avLst/>
            </a:prstGeom>
            <a:solidFill>
              <a:srgbClr val="C3D5F3"/>
            </a:solidFill>
            <a:ln>
              <a:solidFill>
                <a:srgbClr val="8FACF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3" name="文本框 232">
              <a:extLst>
                <a:ext uri="{FF2B5EF4-FFF2-40B4-BE49-F238E27FC236}">
                  <a16:creationId xmlns:a16="http://schemas.microsoft.com/office/drawing/2014/main" id="{F011190E-8239-000E-EC4B-9181BA16A127}"/>
                </a:ext>
              </a:extLst>
            </p:cNvPr>
            <p:cNvSpPr txBox="1"/>
            <p:nvPr/>
          </p:nvSpPr>
          <p:spPr>
            <a:xfrm>
              <a:off x="3182103" y="3111988"/>
              <a:ext cx="459788" cy="2309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901" dirty="0"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应用</a:t>
              </a:r>
            </a:p>
          </p:txBody>
        </p:sp>
        <p:sp>
          <p:nvSpPr>
            <p:cNvPr id="234" name="箭头: 右 233">
              <a:extLst>
                <a:ext uri="{FF2B5EF4-FFF2-40B4-BE49-F238E27FC236}">
                  <a16:creationId xmlns:a16="http://schemas.microsoft.com/office/drawing/2014/main" id="{1E1DA92E-C634-16B7-57FF-0D960C97C9E8}"/>
                </a:ext>
              </a:extLst>
            </p:cNvPr>
            <p:cNvSpPr/>
            <p:nvPr/>
          </p:nvSpPr>
          <p:spPr>
            <a:xfrm rot="5400000">
              <a:off x="1189277" y="2247538"/>
              <a:ext cx="481287" cy="315044"/>
            </a:xfrm>
            <a:prstGeom prst="rightArrow">
              <a:avLst/>
            </a:prstGeom>
            <a:solidFill>
              <a:srgbClr val="C3D5F3"/>
            </a:solidFill>
            <a:ln>
              <a:solidFill>
                <a:srgbClr val="8FACF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5" name="文本框 234">
              <a:extLst>
                <a:ext uri="{FF2B5EF4-FFF2-40B4-BE49-F238E27FC236}">
                  <a16:creationId xmlns:a16="http://schemas.microsoft.com/office/drawing/2014/main" id="{395A3069-17CF-716D-1C59-6B2D37A603BD}"/>
                </a:ext>
              </a:extLst>
            </p:cNvPr>
            <p:cNvSpPr txBox="1"/>
            <p:nvPr/>
          </p:nvSpPr>
          <p:spPr>
            <a:xfrm rot="16200000">
              <a:off x="1186488" y="2245103"/>
              <a:ext cx="464387" cy="2309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901" dirty="0"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应用</a:t>
              </a:r>
            </a:p>
          </p:txBody>
        </p:sp>
        <p:sp>
          <p:nvSpPr>
            <p:cNvPr id="237" name="文本框 236">
              <a:extLst>
                <a:ext uri="{FF2B5EF4-FFF2-40B4-BE49-F238E27FC236}">
                  <a16:creationId xmlns:a16="http://schemas.microsoft.com/office/drawing/2014/main" id="{C0BAC5B1-746F-57B2-6DDC-24CDB1000B44}"/>
                </a:ext>
              </a:extLst>
            </p:cNvPr>
            <p:cNvSpPr txBox="1"/>
            <p:nvPr/>
          </p:nvSpPr>
          <p:spPr>
            <a:xfrm>
              <a:off x="2122012" y="2143240"/>
              <a:ext cx="217525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000" dirty="0">
                  <a:latin typeface="黑体" panose="02010609060101010101" pitchFamily="49" charset="-122"/>
                  <a:ea typeface="黑体" panose="02010609060101010101" pitchFamily="49" charset="-122"/>
                  <a:cs typeface="Times New Roman" panose="02020603050405020304" pitchFamily="18" charset="0"/>
                </a:rPr>
                <a:t>(a) </a:t>
              </a:r>
              <a:r>
                <a:rPr lang="zh-CN" altLang="en-US" sz="1000" dirty="0">
                  <a:latin typeface="黑体" panose="02010609060101010101" pitchFamily="49" charset="-122"/>
                  <a:ea typeface="黑体" panose="02010609060101010101" pitchFamily="49" charset="-122"/>
                  <a:cs typeface="Times New Roman" panose="02020603050405020304" pitchFamily="18" charset="0"/>
                </a:rPr>
                <a:t>基于归一化流的先验学习</a:t>
              </a:r>
            </a:p>
          </p:txBody>
        </p:sp>
        <p:sp>
          <p:nvSpPr>
            <p:cNvPr id="248" name="文本框 247">
              <a:extLst>
                <a:ext uri="{FF2B5EF4-FFF2-40B4-BE49-F238E27FC236}">
                  <a16:creationId xmlns:a16="http://schemas.microsoft.com/office/drawing/2014/main" id="{845BAD59-3A7E-B0FD-4FD3-8F1B5C36344A}"/>
                </a:ext>
              </a:extLst>
            </p:cNvPr>
            <p:cNvSpPr txBox="1"/>
            <p:nvPr/>
          </p:nvSpPr>
          <p:spPr>
            <a:xfrm>
              <a:off x="1808710" y="4062929"/>
              <a:ext cx="278337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000" dirty="0">
                  <a:latin typeface="黑体" panose="02010609060101010101" pitchFamily="49" charset="-122"/>
                  <a:ea typeface="黑体" panose="02010609060101010101" pitchFamily="49" charset="-122"/>
                  <a:cs typeface="Times New Roman" panose="02020603050405020304" pitchFamily="18" charset="0"/>
                </a:rPr>
                <a:t>(b) </a:t>
              </a:r>
              <a:r>
                <a:rPr lang="zh-CN" altLang="en-US" sz="1000" dirty="0">
                  <a:latin typeface="黑体" panose="02010609060101010101" pitchFamily="49" charset="-122"/>
                  <a:ea typeface="黑体" panose="02010609060101010101" pitchFamily="49" charset="-122"/>
                  <a:cs typeface="Times New Roman" panose="02020603050405020304" pitchFamily="18" charset="0"/>
                </a:rPr>
                <a:t>结合先验损失和接触面损失的后优化过程</a:t>
              </a:r>
            </a:p>
          </p:txBody>
        </p:sp>
        <p:grpSp>
          <p:nvGrpSpPr>
            <p:cNvPr id="275" name="组合 274">
              <a:extLst>
                <a:ext uri="{FF2B5EF4-FFF2-40B4-BE49-F238E27FC236}">
                  <a16:creationId xmlns:a16="http://schemas.microsoft.com/office/drawing/2014/main" id="{7192CF71-3A57-86F3-BD40-B8DDE5E7E95D}"/>
                </a:ext>
              </a:extLst>
            </p:cNvPr>
            <p:cNvGrpSpPr/>
            <p:nvPr/>
          </p:nvGrpSpPr>
          <p:grpSpPr>
            <a:xfrm>
              <a:off x="5571229" y="2612849"/>
              <a:ext cx="539426" cy="1143618"/>
              <a:chOff x="5565549" y="2820953"/>
              <a:chExt cx="539426" cy="1187472"/>
            </a:xfrm>
          </p:grpSpPr>
          <p:pic>
            <p:nvPicPr>
              <p:cNvPr id="222" name="图片 221" descr="图形用户界面, 网站&#10;&#10;描述已自动生成">
                <a:extLst>
                  <a:ext uri="{FF2B5EF4-FFF2-40B4-BE49-F238E27FC236}">
                    <a16:creationId xmlns:a16="http://schemas.microsoft.com/office/drawing/2014/main" id="{04171F8A-B815-7123-95F0-0443CD8BBB2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781" t="34425" r="54562" b="20510"/>
              <a:stretch/>
            </p:blipFill>
            <p:spPr>
              <a:xfrm>
                <a:off x="5565549" y="3210416"/>
                <a:ext cx="180000" cy="193046"/>
              </a:xfrm>
              <a:prstGeom prst="rect">
                <a:avLst/>
              </a:prstGeom>
              <a:ln w="12700" cap="sq">
                <a:solidFill>
                  <a:srgbClr val="C8C6BD"/>
                </a:solidFill>
                <a:prstDash val="solid"/>
                <a:miter lim="800000"/>
              </a:ln>
              <a:effectLst>
                <a:outerShdw blurRad="127000" algn="bl" rotWithShape="0">
                  <a:srgbClr val="000000">
                    <a:alpha val="43000"/>
                  </a:srgbClr>
                </a:outerShdw>
              </a:effectLst>
              <a:scene3d>
                <a:camera prst="perspectiveFront" fov="5400000"/>
                <a:lightRig rig="threePt" dir="t">
                  <a:rot lat="0" lon="0" rev="2100000"/>
                </a:lightRig>
              </a:scene3d>
              <a:sp3d extrusionH="25400">
                <a:bevelT w="304800" h="152400" prst="hardEdge"/>
                <a:extrusionClr>
                  <a:srgbClr val="000000"/>
                </a:extrusionClr>
              </a:sp3d>
            </p:spPr>
          </p:pic>
          <p:pic>
            <p:nvPicPr>
              <p:cNvPr id="224" name="图片 223" descr="图形用户界面, 网站&#10;&#10;描述已自动生成">
                <a:extLst>
                  <a:ext uri="{FF2B5EF4-FFF2-40B4-BE49-F238E27FC236}">
                    <a16:creationId xmlns:a16="http://schemas.microsoft.com/office/drawing/2014/main" id="{66A5810E-89C0-03DC-DAE7-78A0E5BF8E4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877" t="7909" r="32370" b="8971"/>
              <a:stretch/>
            </p:blipFill>
            <p:spPr>
              <a:xfrm>
                <a:off x="5744975" y="3021553"/>
                <a:ext cx="360000" cy="441713"/>
              </a:xfrm>
              <a:prstGeom prst="rect">
                <a:avLst/>
              </a:prstGeom>
              <a:ln w="12700" cap="sq">
                <a:solidFill>
                  <a:srgbClr val="C8C6BD"/>
                </a:solidFill>
                <a:prstDash val="solid"/>
                <a:miter lim="800000"/>
              </a:ln>
              <a:effectLst>
                <a:outerShdw blurRad="127000" algn="bl" rotWithShape="0">
                  <a:srgbClr val="000000">
                    <a:alpha val="43000"/>
                  </a:srgbClr>
                </a:outerShdw>
              </a:effectLst>
              <a:scene3d>
                <a:camera prst="perspectiveFront" fov="5400000"/>
                <a:lightRig rig="threePt" dir="t">
                  <a:rot lat="0" lon="0" rev="2100000"/>
                </a:lightRig>
              </a:scene3d>
              <a:sp3d extrusionH="25400">
                <a:bevelT w="304800" h="152400" prst="hardEdge"/>
                <a:extrusionClr>
                  <a:srgbClr val="000000"/>
                </a:extrusionClr>
              </a:sp3d>
            </p:spPr>
          </p:pic>
          <p:pic>
            <p:nvPicPr>
              <p:cNvPr id="251" name="图片 250" descr="男人在飞机上跳起来玩滑板&#10;&#10;描述已自动生成">
                <a:extLst>
                  <a:ext uri="{FF2B5EF4-FFF2-40B4-BE49-F238E27FC236}">
                    <a16:creationId xmlns:a16="http://schemas.microsoft.com/office/drawing/2014/main" id="{837C255F-19A1-966D-9283-823B1BE5A0B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003" t="6598" r="37242" b="22291"/>
              <a:stretch/>
            </p:blipFill>
            <p:spPr>
              <a:xfrm>
                <a:off x="5744975" y="3463362"/>
                <a:ext cx="360000" cy="353334"/>
              </a:xfrm>
              <a:prstGeom prst="rect">
                <a:avLst/>
              </a:prstGeom>
              <a:ln w="12700" cap="sq">
                <a:solidFill>
                  <a:srgbClr val="C8C6BD"/>
                </a:solidFill>
                <a:prstDash val="solid"/>
                <a:miter lim="800000"/>
              </a:ln>
              <a:effectLst>
                <a:outerShdw blurRad="127000" algn="bl" rotWithShape="0">
                  <a:srgbClr val="000000">
                    <a:alpha val="43000"/>
                  </a:srgbClr>
                </a:outerShdw>
              </a:effectLst>
              <a:scene3d>
                <a:camera prst="perspectiveFront" fov="5400000"/>
                <a:lightRig rig="threePt" dir="t">
                  <a:rot lat="0" lon="0" rev="2100000"/>
                </a:lightRig>
              </a:scene3d>
              <a:sp3d extrusionH="25400">
                <a:bevelT w="304800" h="152400" prst="hardEdge"/>
                <a:extrusionClr>
                  <a:srgbClr val="000000"/>
                </a:extrusionClr>
              </a:sp3d>
            </p:spPr>
          </p:pic>
          <p:pic>
            <p:nvPicPr>
              <p:cNvPr id="253" name="图片 252" descr="跳起来的男人&#10;&#10;描述已自动生成">
                <a:extLst>
                  <a:ext uri="{FF2B5EF4-FFF2-40B4-BE49-F238E27FC236}">
                    <a16:creationId xmlns:a16="http://schemas.microsoft.com/office/drawing/2014/main" id="{6B785900-D84B-0DB0-C4E0-78B7A4E0008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907" t="30752" r="46756" b="17091"/>
              <a:stretch/>
            </p:blipFill>
            <p:spPr>
              <a:xfrm>
                <a:off x="5915126" y="3822068"/>
                <a:ext cx="180000" cy="186357"/>
              </a:xfrm>
              <a:prstGeom prst="rect">
                <a:avLst/>
              </a:prstGeom>
              <a:ln w="12700" cap="sq">
                <a:solidFill>
                  <a:srgbClr val="C8C6BD"/>
                </a:solidFill>
                <a:prstDash val="solid"/>
                <a:miter lim="800000"/>
              </a:ln>
              <a:effectLst>
                <a:outerShdw blurRad="127000" algn="bl" rotWithShape="0">
                  <a:srgbClr val="000000">
                    <a:alpha val="43000"/>
                  </a:srgbClr>
                </a:outerShdw>
              </a:effectLst>
              <a:scene3d>
                <a:camera prst="perspectiveFront" fov="5400000"/>
                <a:lightRig rig="threePt" dir="t">
                  <a:rot lat="0" lon="0" rev="2100000"/>
                </a:lightRig>
              </a:scene3d>
              <a:sp3d extrusionH="25400">
                <a:bevelT w="304800" h="152400" prst="hardEdge"/>
                <a:extrusionClr>
                  <a:srgbClr val="000000"/>
                </a:extrusionClr>
              </a:sp3d>
            </p:spPr>
          </p:pic>
          <p:pic>
            <p:nvPicPr>
              <p:cNvPr id="255" name="图片 254" descr="男人跳起来玩滑板&#10;&#10;描述已自动生成">
                <a:extLst>
                  <a:ext uri="{FF2B5EF4-FFF2-40B4-BE49-F238E27FC236}">
                    <a16:creationId xmlns:a16="http://schemas.microsoft.com/office/drawing/2014/main" id="{9D7F3EE3-F486-F12E-E578-4374CE5D88F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1791" t="20985" r="20197" b="7066"/>
              <a:stretch/>
            </p:blipFill>
            <p:spPr>
              <a:xfrm>
                <a:off x="5924975" y="2820953"/>
                <a:ext cx="180000" cy="191648"/>
              </a:xfrm>
              <a:prstGeom prst="rect">
                <a:avLst/>
              </a:prstGeom>
              <a:ln w="12700" cap="sq">
                <a:solidFill>
                  <a:srgbClr val="C8C6BD"/>
                </a:solidFill>
                <a:prstDash val="solid"/>
                <a:miter lim="800000"/>
              </a:ln>
              <a:effectLst>
                <a:outerShdw blurRad="127000" algn="bl" rotWithShape="0">
                  <a:srgbClr val="000000">
                    <a:alpha val="43000"/>
                  </a:srgbClr>
                </a:outerShdw>
              </a:effectLst>
              <a:scene3d>
                <a:camera prst="perspectiveFront" fov="5400000"/>
                <a:lightRig rig="threePt" dir="t">
                  <a:rot lat="0" lon="0" rev="2100000"/>
                </a:lightRig>
              </a:scene3d>
              <a:sp3d extrusionH="25400">
                <a:bevelT w="304800" h="152400" prst="hardEdge"/>
                <a:extrusionClr>
                  <a:srgbClr val="000000"/>
                </a:extrusionClr>
              </a:sp3d>
            </p:spPr>
          </p:pic>
          <p:pic>
            <p:nvPicPr>
              <p:cNvPr id="259" name="图片 258" descr="男人在玩滑板&#10;&#10;描述已自动生成">
                <a:extLst>
                  <a:ext uri="{FF2B5EF4-FFF2-40B4-BE49-F238E27FC236}">
                    <a16:creationId xmlns:a16="http://schemas.microsoft.com/office/drawing/2014/main" id="{437EE3C3-65D8-4C31-1735-275A422589A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4824" t="33942" r="30812" b="12570"/>
              <a:stretch/>
            </p:blipFill>
            <p:spPr>
              <a:xfrm>
                <a:off x="5565549" y="3411891"/>
                <a:ext cx="180000" cy="222282"/>
              </a:xfrm>
              <a:prstGeom prst="rect">
                <a:avLst/>
              </a:prstGeom>
              <a:ln w="12700" cap="sq">
                <a:solidFill>
                  <a:srgbClr val="C8C6BD"/>
                </a:solidFill>
                <a:prstDash val="solid"/>
                <a:miter lim="800000"/>
              </a:ln>
              <a:effectLst>
                <a:outerShdw blurRad="127000" algn="bl" rotWithShape="0">
                  <a:srgbClr val="000000">
                    <a:alpha val="43000"/>
                  </a:srgbClr>
                </a:outerShdw>
              </a:effectLst>
              <a:scene3d>
                <a:camera prst="perspectiveFront" fov="5400000"/>
                <a:lightRig rig="threePt" dir="t">
                  <a:rot lat="0" lon="0" rev="2100000"/>
                </a:lightRig>
              </a:scene3d>
              <a:sp3d extrusionH="25400">
                <a:bevelT w="304800" h="152400" prst="hardEdge"/>
                <a:extrusionClr>
                  <a:srgbClr val="000000"/>
                </a:extrusionClr>
              </a:sp3d>
            </p:spPr>
          </p:pic>
          <p:pic>
            <p:nvPicPr>
              <p:cNvPr id="263" name="图片 262" descr="男人跳起来玩滑板&#10;&#10;描述已自动生成">
                <a:extLst>
                  <a:ext uri="{FF2B5EF4-FFF2-40B4-BE49-F238E27FC236}">
                    <a16:creationId xmlns:a16="http://schemas.microsoft.com/office/drawing/2014/main" id="{D36C342B-09F6-24D8-8BCE-748DB4A4BED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0852" b="21399"/>
              <a:stretch/>
            </p:blipFill>
            <p:spPr>
              <a:xfrm>
                <a:off x="5628133" y="3646656"/>
                <a:ext cx="108000" cy="121975"/>
              </a:xfrm>
              <a:prstGeom prst="rect">
                <a:avLst/>
              </a:prstGeom>
              <a:ln w="12700" cap="sq">
                <a:solidFill>
                  <a:srgbClr val="C8C6BD"/>
                </a:solidFill>
                <a:prstDash val="solid"/>
                <a:miter lim="800000"/>
              </a:ln>
              <a:effectLst>
                <a:outerShdw blurRad="127000" algn="bl" rotWithShape="0">
                  <a:srgbClr val="000000">
                    <a:alpha val="43000"/>
                  </a:srgbClr>
                </a:outerShdw>
              </a:effectLst>
              <a:scene3d>
                <a:camera prst="perspectiveFront" fov="5400000"/>
                <a:lightRig rig="threePt" dir="t">
                  <a:rot lat="0" lon="0" rev="2100000"/>
                </a:lightRig>
              </a:scene3d>
              <a:sp3d extrusionH="25400">
                <a:bevelT w="304800" h="152400" prst="hardEdge"/>
                <a:extrusionClr>
                  <a:srgbClr val="000000"/>
                </a:extrusionClr>
              </a:sp3d>
            </p:spPr>
          </p:pic>
          <p:pic>
            <p:nvPicPr>
              <p:cNvPr id="267" name="图片 266" descr="跳起来的人&#10;&#10;低可信度描述已自动生成">
                <a:extLst>
                  <a:ext uri="{FF2B5EF4-FFF2-40B4-BE49-F238E27FC236}">
                    <a16:creationId xmlns:a16="http://schemas.microsoft.com/office/drawing/2014/main" id="{BE7FB9C6-3FFF-59A4-19B1-BAF951E9636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502" t="18831" r="42304" b="39273"/>
              <a:stretch/>
            </p:blipFill>
            <p:spPr>
              <a:xfrm>
                <a:off x="5791015" y="3821797"/>
                <a:ext cx="108000" cy="97164"/>
              </a:xfrm>
              <a:prstGeom prst="rect">
                <a:avLst/>
              </a:prstGeom>
              <a:ln w="12700" cap="sq">
                <a:solidFill>
                  <a:srgbClr val="C8C6BD"/>
                </a:solidFill>
                <a:prstDash val="solid"/>
                <a:miter lim="800000"/>
              </a:ln>
              <a:effectLst>
                <a:outerShdw blurRad="127000" algn="bl" rotWithShape="0">
                  <a:srgbClr val="000000">
                    <a:alpha val="43000"/>
                  </a:srgbClr>
                </a:outerShdw>
              </a:effectLst>
              <a:scene3d>
                <a:camera prst="perspectiveFront" fov="5400000"/>
                <a:lightRig rig="threePt" dir="t">
                  <a:rot lat="0" lon="0" rev="2100000"/>
                </a:lightRig>
              </a:scene3d>
              <a:sp3d extrusionH="25400">
                <a:bevelT w="304800" h="152400" prst="hardEdge"/>
                <a:extrusionClr>
                  <a:srgbClr val="000000"/>
                </a:extrusionClr>
              </a:sp3d>
            </p:spPr>
          </p:pic>
          <p:pic>
            <p:nvPicPr>
              <p:cNvPr id="270" name="图片 269" descr="图片包含 男人, 人, 院子, 年轻&#10;&#10;描述已自动生成">
                <a:extLst>
                  <a:ext uri="{FF2B5EF4-FFF2-40B4-BE49-F238E27FC236}">
                    <a16:creationId xmlns:a16="http://schemas.microsoft.com/office/drawing/2014/main" id="{A0F5704F-70E8-5BAF-A541-8D2BFE5ABF8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1060" t="18682" r="11315" b="10522"/>
              <a:stretch/>
            </p:blipFill>
            <p:spPr>
              <a:xfrm>
                <a:off x="5624770" y="3089865"/>
                <a:ext cx="108000" cy="114309"/>
              </a:xfrm>
              <a:prstGeom prst="rect">
                <a:avLst/>
              </a:prstGeom>
              <a:ln w="12700" cap="sq">
                <a:solidFill>
                  <a:srgbClr val="C8C6BD"/>
                </a:solidFill>
                <a:prstDash val="solid"/>
                <a:miter lim="800000"/>
              </a:ln>
              <a:effectLst>
                <a:outerShdw blurRad="127000" algn="bl" rotWithShape="0">
                  <a:srgbClr val="000000">
                    <a:alpha val="43000"/>
                  </a:srgbClr>
                </a:outerShdw>
              </a:effectLst>
              <a:scene3d>
                <a:camera prst="perspectiveFront" fov="5400000"/>
                <a:lightRig rig="threePt" dir="t">
                  <a:rot lat="0" lon="0" rev="2100000"/>
                </a:lightRig>
              </a:scene3d>
              <a:sp3d extrusionH="25400">
                <a:bevelT w="304800" h="152400" prst="hardEdge"/>
                <a:extrusionClr>
                  <a:srgbClr val="000000"/>
                </a:extrusionClr>
              </a:sp3d>
            </p:spPr>
          </p:pic>
          <p:pic>
            <p:nvPicPr>
              <p:cNvPr id="274" name="图片 273" descr="跳起来的人&#10;&#10;描述已自动生成">
                <a:extLst>
                  <a:ext uri="{FF2B5EF4-FFF2-40B4-BE49-F238E27FC236}">
                    <a16:creationId xmlns:a16="http://schemas.microsoft.com/office/drawing/2014/main" id="{E62B3DFD-096B-8886-6829-9EAA48FD5F7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182" t="15433" r="31072" b="14402"/>
              <a:stretch/>
            </p:blipFill>
            <p:spPr>
              <a:xfrm>
                <a:off x="5811712" y="2898786"/>
                <a:ext cx="108000" cy="122671"/>
              </a:xfrm>
              <a:prstGeom prst="rect">
                <a:avLst/>
              </a:prstGeom>
              <a:ln w="12700" cap="sq">
                <a:solidFill>
                  <a:srgbClr val="C8C6BD"/>
                </a:solidFill>
                <a:prstDash val="solid"/>
                <a:miter lim="800000"/>
              </a:ln>
              <a:effectLst>
                <a:outerShdw blurRad="127000" algn="bl" rotWithShape="0">
                  <a:srgbClr val="000000">
                    <a:alpha val="43000"/>
                  </a:srgbClr>
                </a:outerShdw>
              </a:effectLst>
              <a:scene3d>
                <a:camera prst="perspectiveFront" fov="5400000"/>
                <a:lightRig rig="threePt" dir="t">
                  <a:rot lat="0" lon="0" rev="2100000"/>
                </a:lightRig>
              </a:scene3d>
              <a:sp3d extrusionH="25400">
                <a:bevelT w="304800" h="152400" prst="hardEdge"/>
                <a:extrusionClr>
                  <a:srgbClr val="000000"/>
                </a:extrusionClr>
              </a:sp3d>
            </p:spPr>
          </p:pic>
        </p:grpSp>
        <p:sp>
          <p:nvSpPr>
            <p:cNvPr id="276" name="文本框 275">
              <a:extLst>
                <a:ext uri="{FF2B5EF4-FFF2-40B4-BE49-F238E27FC236}">
                  <a16:creationId xmlns:a16="http://schemas.microsoft.com/office/drawing/2014/main" id="{B3954EC4-ED75-D9F7-8E63-4A3D270B1EBE}"/>
                </a:ext>
              </a:extLst>
            </p:cNvPr>
            <p:cNvSpPr txBox="1"/>
            <p:nvPr/>
          </p:nvSpPr>
          <p:spPr>
            <a:xfrm>
              <a:off x="5385225" y="3862868"/>
              <a:ext cx="951801" cy="2309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901" dirty="0"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人和物体蒙版</a:t>
              </a:r>
            </a:p>
          </p:txBody>
        </p:sp>
        <p:sp>
          <p:nvSpPr>
            <p:cNvPr id="278" name="箭头: 右 277">
              <a:extLst>
                <a:ext uri="{FF2B5EF4-FFF2-40B4-BE49-F238E27FC236}">
                  <a16:creationId xmlns:a16="http://schemas.microsoft.com/office/drawing/2014/main" id="{651E5018-9790-617F-3143-5FE49C6EC44E}"/>
                </a:ext>
              </a:extLst>
            </p:cNvPr>
            <p:cNvSpPr/>
            <p:nvPr/>
          </p:nvSpPr>
          <p:spPr>
            <a:xfrm rot="10800000">
              <a:off x="4821371" y="3100234"/>
              <a:ext cx="621518" cy="316529"/>
            </a:xfrm>
            <a:prstGeom prst="rightArrow">
              <a:avLst/>
            </a:prstGeom>
            <a:solidFill>
              <a:srgbClr val="C3D5F3"/>
            </a:solidFill>
            <a:ln>
              <a:solidFill>
                <a:srgbClr val="8FACF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9" name="文本框 278">
              <a:extLst>
                <a:ext uri="{FF2B5EF4-FFF2-40B4-BE49-F238E27FC236}">
                  <a16:creationId xmlns:a16="http://schemas.microsoft.com/office/drawing/2014/main" id="{BF455004-1C6F-F990-ABCC-7D4EF855EEBC}"/>
                </a:ext>
              </a:extLst>
            </p:cNvPr>
            <p:cNvSpPr txBox="1"/>
            <p:nvPr/>
          </p:nvSpPr>
          <p:spPr>
            <a:xfrm>
              <a:off x="4871570" y="3133066"/>
              <a:ext cx="548344" cy="2309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901" dirty="0"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平均化</a:t>
              </a:r>
            </a:p>
          </p:txBody>
        </p:sp>
        <p:pic>
          <p:nvPicPr>
            <p:cNvPr id="6" name="图片 5" descr="形状, 矩形&#10;&#10;描述已自动生成">
              <a:extLst>
                <a:ext uri="{FF2B5EF4-FFF2-40B4-BE49-F238E27FC236}">
                  <a16:creationId xmlns:a16="http://schemas.microsoft.com/office/drawing/2014/main" id="{5FEEF711-9AA3-382C-C92C-E7266750957C}"/>
                </a:ext>
              </a:extLst>
            </p:cNvPr>
            <p:cNvPicPr>
              <a:picLocks noChangeAspect="1"/>
            </p:cNvPicPr>
            <p:nvPr/>
          </p:nvPicPr>
          <p:blipFill>
            <a:blip r:embed="rId4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44365" y="2554468"/>
              <a:ext cx="883091" cy="224019"/>
            </a:xfrm>
            <a:prstGeom prst="rect">
              <a:avLst/>
            </a:prstGeom>
          </p:spPr>
        </p:pic>
        <p:grpSp>
          <p:nvGrpSpPr>
            <p:cNvPr id="389" name="组合 388">
              <a:extLst>
                <a:ext uri="{FF2B5EF4-FFF2-40B4-BE49-F238E27FC236}">
                  <a16:creationId xmlns:a16="http://schemas.microsoft.com/office/drawing/2014/main" id="{631B0DE7-CCF5-801A-2BF3-56227D66264B}"/>
                </a:ext>
              </a:extLst>
            </p:cNvPr>
            <p:cNvGrpSpPr/>
            <p:nvPr/>
          </p:nvGrpSpPr>
          <p:grpSpPr>
            <a:xfrm>
              <a:off x="4385390" y="820730"/>
              <a:ext cx="653245" cy="584786"/>
              <a:chOff x="3244865" y="2263044"/>
              <a:chExt cx="653245" cy="582043"/>
            </a:xfrm>
          </p:grpSpPr>
          <p:pic>
            <p:nvPicPr>
              <p:cNvPr id="352" name="图片 351">
                <a:extLst>
                  <a:ext uri="{FF2B5EF4-FFF2-40B4-BE49-F238E27FC236}">
                    <a16:creationId xmlns:a16="http://schemas.microsoft.com/office/drawing/2014/main" id="{3E5CB675-2FDD-74B4-FBCE-EDED66B8B5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0">
                <a:alphaModFix amt="2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37806" y="2665087"/>
                <a:ext cx="180000" cy="180000"/>
              </a:xfrm>
              <a:prstGeom prst="ellipse">
                <a:avLst/>
              </a:prstGeom>
              <a:ln w="6350" cap="rnd">
                <a:solidFill>
                  <a:srgbClr val="29357F">
                    <a:alpha val="25000"/>
                  </a:srgbClr>
                </a:solidFill>
                <a:prstDash val="solid"/>
              </a:ln>
              <a:effectLst>
                <a:outerShdw blurRad="63500" sx="50000" sy="50000" algn="bl" rotWithShape="0">
                  <a:srgbClr val="000000"/>
                </a:outerShdw>
              </a:effectLst>
              <a:scene3d>
                <a:camera prst="perspectiveFront" fov="5400000"/>
                <a:lightRig rig="threePt" dir="t">
                  <a:rot lat="0" lon="0" rev="19200000"/>
                </a:lightRig>
              </a:scene3d>
              <a:sp3d extrusionH="25400">
                <a:bevelT w="304800" h="152400" prst="hardEdge"/>
                <a:extrusionClr>
                  <a:srgbClr val="000000"/>
                </a:extrusionClr>
              </a:sp3d>
            </p:spPr>
          </p:pic>
          <p:pic>
            <p:nvPicPr>
              <p:cNvPr id="354" name="图片 353">
                <a:extLst>
                  <a:ext uri="{FF2B5EF4-FFF2-40B4-BE49-F238E27FC236}">
                    <a16:creationId xmlns:a16="http://schemas.microsoft.com/office/drawing/2014/main" id="{2748C51C-5E32-E42C-8723-C69377D9FD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1">
                <a:alphaModFix amt="2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44865" y="2436728"/>
                <a:ext cx="180000" cy="180000"/>
              </a:xfrm>
              <a:prstGeom prst="ellipse">
                <a:avLst/>
              </a:prstGeom>
              <a:ln w="6350" cap="rnd">
                <a:solidFill>
                  <a:srgbClr val="29357F">
                    <a:alpha val="25000"/>
                  </a:srgbClr>
                </a:solidFill>
                <a:prstDash val="solid"/>
              </a:ln>
              <a:effectLst>
                <a:outerShdw blurRad="63500" sx="50000" sy="50000" algn="bl" rotWithShape="0">
                  <a:srgbClr val="000000"/>
                </a:outerShdw>
              </a:effectLst>
              <a:scene3d>
                <a:camera prst="perspectiveFront" fov="5400000"/>
                <a:lightRig rig="threePt" dir="t">
                  <a:rot lat="0" lon="0" rev="19200000"/>
                </a:lightRig>
              </a:scene3d>
              <a:sp3d extrusionH="25400">
                <a:bevelT w="304800" h="152400" prst="hardEdge"/>
                <a:extrusionClr>
                  <a:srgbClr val="000000"/>
                </a:extrusionClr>
              </a:sp3d>
            </p:spPr>
          </p:pic>
          <p:pic>
            <p:nvPicPr>
              <p:cNvPr id="356" name="图片 355" descr="小孩在骑自行车&#10;&#10;中度可信度描述已自动生成">
                <a:extLst>
                  <a:ext uri="{FF2B5EF4-FFF2-40B4-BE49-F238E27FC236}">
                    <a16:creationId xmlns:a16="http://schemas.microsoft.com/office/drawing/2014/main" id="{A7D93AF4-2414-4049-F3BB-7EA5D788B6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2">
                <a:alphaModFix amt="2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18110" y="2395087"/>
                <a:ext cx="180000" cy="180000"/>
              </a:xfrm>
              <a:prstGeom prst="ellipse">
                <a:avLst/>
              </a:prstGeom>
              <a:ln w="6350" cap="rnd">
                <a:solidFill>
                  <a:srgbClr val="29357F">
                    <a:alpha val="25000"/>
                  </a:srgbClr>
                </a:solidFill>
                <a:prstDash val="solid"/>
              </a:ln>
              <a:effectLst>
                <a:outerShdw blurRad="63500" sx="50000" sy="50000" algn="bl" rotWithShape="0">
                  <a:srgbClr val="000000"/>
                </a:outerShdw>
              </a:effectLst>
              <a:scene3d>
                <a:camera prst="perspectiveFront" fov="5400000"/>
                <a:lightRig rig="threePt" dir="t">
                  <a:rot lat="0" lon="0" rev="19200000"/>
                </a:lightRig>
              </a:scene3d>
              <a:sp3d extrusionH="25400">
                <a:bevelT w="304800" h="152400" prst="hardEdge"/>
                <a:extrusionClr>
                  <a:srgbClr val="000000"/>
                </a:extrusionClr>
              </a:sp3d>
            </p:spPr>
          </p:pic>
          <p:pic>
            <p:nvPicPr>
              <p:cNvPr id="358" name="图片 357">
                <a:extLst>
                  <a:ext uri="{FF2B5EF4-FFF2-40B4-BE49-F238E27FC236}">
                    <a16:creationId xmlns:a16="http://schemas.microsoft.com/office/drawing/2014/main" id="{29E7EC4E-476D-F258-48A0-7C83C3F5EE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3">
                <a:alphaModFix amt="2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55325" y="2658918"/>
                <a:ext cx="180000" cy="180000"/>
              </a:xfrm>
              <a:prstGeom prst="ellipse">
                <a:avLst/>
              </a:prstGeom>
              <a:ln w="6350" cap="rnd">
                <a:solidFill>
                  <a:srgbClr val="29357F">
                    <a:alpha val="25000"/>
                  </a:srgbClr>
                </a:solidFill>
                <a:prstDash val="solid"/>
              </a:ln>
              <a:effectLst>
                <a:outerShdw blurRad="63500" sx="50000" sy="50000" algn="bl" rotWithShape="0">
                  <a:srgbClr val="000000"/>
                </a:outerShdw>
              </a:effectLst>
              <a:scene3d>
                <a:camera prst="perspectiveFront" fov="5400000"/>
                <a:lightRig rig="threePt" dir="t">
                  <a:rot lat="0" lon="0" rev="19200000"/>
                </a:lightRig>
              </a:scene3d>
              <a:sp3d extrusionH="25400">
                <a:bevelT w="304800" h="152400" prst="hardEdge"/>
                <a:extrusionClr>
                  <a:srgbClr val="000000"/>
                </a:extrusionClr>
              </a:sp3d>
            </p:spPr>
          </p:pic>
          <p:pic>
            <p:nvPicPr>
              <p:cNvPr id="360" name="图片 359">
                <a:extLst>
                  <a:ext uri="{FF2B5EF4-FFF2-40B4-BE49-F238E27FC236}">
                    <a16:creationId xmlns:a16="http://schemas.microsoft.com/office/drawing/2014/main" id="{7EC37657-6A61-A0F0-74BB-B61DA3C8CA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4">
                <a:alphaModFix amt="2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88505" y="2263044"/>
                <a:ext cx="180000" cy="180000"/>
              </a:xfrm>
              <a:prstGeom prst="ellipse">
                <a:avLst/>
              </a:prstGeom>
              <a:ln w="6350" cap="rnd">
                <a:solidFill>
                  <a:srgbClr val="29357F">
                    <a:alpha val="25000"/>
                  </a:srgbClr>
                </a:solidFill>
                <a:prstDash val="solid"/>
              </a:ln>
              <a:effectLst>
                <a:outerShdw blurRad="63500" sx="50000" sy="50000" algn="bl" rotWithShape="0">
                  <a:srgbClr val="000000"/>
                </a:outerShdw>
              </a:effectLst>
              <a:scene3d>
                <a:camera prst="perspectiveFront" fov="5400000"/>
                <a:lightRig rig="threePt" dir="t">
                  <a:rot lat="0" lon="0" rev="19200000"/>
                </a:lightRig>
              </a:scene3d>
              <a:sp3d extrusionH="25400">
                <a:bevelT w="304800" h="152400" prst="hardEdge"/>
                <a:extrusionClr>
                  <a:srgbClr val="000000"/>
                </a:extrusionClr>
              </a:sp3d>
            </p:spPr>
          </p:pic>
          <p:pic>
            <p:nvPicPr>
              <p:cNvPr id="362" name="图片 361" descr="图片包含 户外, 骑, 小孩, 小&#10;&#10;描述已自动生成">
                <a:extLst>
                  <a:ext uri="{FF2B5EF4-FFF2-40B4-BE49-F238E27FC236}">
                    <a16:creationId xmlns:a16="http://schemas.microsoft.com/office/drawing/2014/main" id="{44002DD8-C559-FDA0-6442-28B414270C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5">
                <a:alphaModFix amt="2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88505" y="2485087"/>
                <a:ext cx="180000" cy="180000"/>
              </a:xfrm>
              <a:prstGeom prst="ellipse">
                <a:avLst/>
              </a:prstGeom>
              <a:ln w="6350" cap="rnd">
                <a:solidFill>
                  <a:srgbClr val="29357F">
                    <a:alpha val="25000"/>
                  </a:srgbClr>
                </a:solidFill>
                <a:prstDash val="solid"/>
              </a:ln>
              <a:effectLst>
                <a:outerShdw blurRad="63500" sx="50000" sy="50000" algn="bl" rotWithShape="0">
                  <a:srgbClr val="000000"/>
                </a:outerShdw>
              </a:effectLst>
              <a:scene3d>
                <a:camera prst="perspectiveFront" fov="5400000"/>
                <a:lightRig rig="threePt" dir="t">
                  <a:rot lat="0" lon="0" rev="19200000"/>
                </a:lightRig>
              </a:scene3d>
              <a:sp3d extrusionH="25400">
                <a:bevelT w="304800" h="152400" prst="hardEdge"/>
                <a:extrusionClr>
                  <a:srgbClr val="000000"/>
                </a:extrusionClr>
              </a:sp3d>
            </p:spPr>
          </p:pic>
          <p:cxnSp>
            <p:nvCxnSpPr>
              <p:cNvPr id="364" name="直接连接符 363">
                <a:extLst>
                  <a:ext uri="{FF2B5EF4-FFF2-40B4-BE49-F238E27FC236}">
                    <a16:creationId xmlns:a16="http://schemas.microsoft.com/office/drawing/2014/main" id="{6E7B0181-31FD-F8AD-1A57-216881A03C20}"/>
                  </a:ext>
                </a:extLst>
              </p:cNvPr>
              <p:cNvCxnSpPr>
                <a:stCxn id="362" idx="0"/>
                <a:endCxn id="360" idx="4"/>
              </p:cNvCxnSpPr>
              <p:nvPr/>
            </p:nvCxnSpPr>
            <p:spPr>
              <a:xfrm flipV="1">
                <a:off x="3578505" y="2443044"/>
                <a:ext cx="0" cy="42043"/>
              </a:xfrm>
              <a:prstGeom prst="line">
                <a:avLst/>
              </a:prstGeom>
              <a:ln>
                <a:solidFill>
                  <a:srgbClr val="29357F">
                    <a:alpha val="25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6" name="直接连接符 365">
                <a:extLst>
                  <a:ext uri="{FF2B5EF4-FFF2-40B4-BE49-F238E27FC236}">
                    <a16:creationId xmlns:a16="http://schemas.microsoft.com/office/drawing/2014/main" id="{9E2045C9-72E4-8D7E-5D5A-8C49EDC705FB}"/>
                  </a:ext>
                </a:extLst>
              </p:cNvPr>
              <p:cNvCxnSpPr>
                <a:cxnSpLocks/>
                <a:stCxn id="362" idx="6"/>
                <a:endCxn id="356" idx="3"/>
              </p:cNvCxnSpPr>
              <p:nvPr/>
            </p:nvCxnSpPr>
            <p:spPr>
              <a:xfrm flipV="1">
                <a:off x="3668505" y="2548727"/>
                <a:ext cx="75965" cy="26360"/>
              </a:xfrm>
              <a:prstGeom prst="line">
                <a:avLst/>
              </a:prstGeom>
              <a:ln>
                <a:solidFill>
                  <a:srgbClr val="29357F">
                    <a:alpha val="25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9" name="直接连接符 368">
                <a:extLst>
                  <a:ext uri="{FF2B5EF4-FFF2-40B4-BE49-F238E27FC236}">
                    <a16:creationId xmlns:a16="http://schemas.microsoft.com/office/drawing/2014/main" id="{18076932-128D-BD5C-6D56-FD879CA8C69C}"/>
                  </a:ext>
                </a:extLst>
              </p:cNvPr>
              <p:cNvCxnSpPr>
                <a:cxnSpLocks/>
                <a:stCxn id="362" idx="5"/>
                <a:endCxn id="358" idx="1"/>
              </p:cNvCxnSpPr>
              <p:nvPr/>
            </p:nvCxnSpPr>
            <p:spPr>
              <a:xfrm>
                <a:off x="3642145" y="2638727"/>
                <a:ext cx="39540" cy="46551"/>
              </a:xfrm>
              <a:prstGeom prst="line">
                <a:avLst/>
              </a:prstGeom>
              <a:ln>
                <a:solidFill>
                  <a:srgbClr val="29357F">
                    <a:alpha val="25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2" name="直接连接符 371">
                <a:extLst>
                  <a:ext uri="{FF2B5EF4-FFF2-40B4-BE49-F238E27FC236}">
                    <a16:creationId xmlns:a16="http://schemas.microsoft.com/office/drawing/2014/main" id="{12FD2B2F-23C5-9311-0A32-1B6AAA6CA6D6}"/>
                  </a:ext>
                </a:extLst>
              </p:cNvPr>
              <p:cNvCxnSpPr>
                <a:cxnSpLocks/>
                <a:stCxn id="362" idx="3"/>
                <a:endCxn id="352" idx="7"/>
              </p:cNvCxnSpPr>
              <p:nvPr/>
            </p:nvCxnSpPr>
            <p:spPr>
              <a:xfrm flipH="1">
                <a:off x="3491446" y="2638727"/>
                <a:ext cx="23419" cy="52720"/>
              </a:xfrm>
              <a:prstGeom prst="line">
                <a:avLst/>
              </a:prstGeom>
              <a:ln>
                <a:solidFill>
                  <a:srgbClr val="29357F">
                    <a:alpha val="25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5" name="直接连接符 374">
                <a:extLst>
                  <a:ext uri="{FF2B5EF4-FFF2-40B4-BE49-F238E27FC236}">
                    <a16:creationId xmlns:a16="http://schemas.microsoft.com/office/drawing/2014/main" id="{70C4E53B-950C-6E86-E355-03156874AFDC}"/>
                  </a:ext>
                </a:extLst>
              </p:cNvPr>
              <p:cNvCxnSpPr>
                <a:cxnSpLocks/>
                <a:stCxn id="362" idx="2"/>
                <a:endCxn id="354" idx="6"/>
              </p:cNvCxnSpPr>
              <p:nvPr/>
            </p:nvCxnSpPr>
            <p:spPr>
              <a:xfrm flipH="1" flipV="1">
                <a:off x="3424865" y="2526728"/>
                <a:ext cx="63640" cy="48359"/>
              </a:xfrm>
              <a:prstGeom prst="line">
                <a:avLst/>
              </a:prstGeom>
              <a:ln>
                <a:solidFill>
                  <a:srgbClr val="29357F">
                    <a:alpha val="25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82" name="图片 181" descr="图示&#10;&#10;描述已自动生成">
              <a:extLst>
                <a:ext uri="{FF2B5EF4-FFF2-40B4-BE49-F238E27FC236}">
                  <a16:creationId xmlns:a16="http://schemas.microsoft.com/office/drawing/2014/main" id="{16A12FCB-6F9F-89C2-6E21-1722A39AB0C5}"/>
                </a:ext>
              </a:extLst>
            </p:cNvPr>
            <p:cNvPicPr>
              <a:picLocks noChangeAspect="1"/>
            </p:cNvPicPr>
            <p:nvPr/>
          </p:nvPicPr>
          <p:blipFill>
            <a:blip r:embed="rId5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66952" y="154187"/>
              <a:ext cx="2075002" cy="1375733"/>
            </a:xfrm>
            <a:prstGeom prst="rect">
              <a:avLst/>
            </a:prstGeom>
          </p:spPr>
        </p:pic>
        <p:pic>
          <p:nvPicPr>
            <p:cNvPr id="24" name="图片 23" descr="图表, 表面图&#10;&#10;描述已自动生成">
              <a:extLst>
                <a:ext uri="{FF2B5EF4-FFF2-40B4-BE49-F238E27FC236}">
                  <a16:creationId xmlns:a16="http://schemas.microsoft.com/office/drawing/2014/main" id="{E88BAFAE-162D-24C9-C0E1-6630ECBF6B4E}"/>
                </a:ext>
              </a:extLst>
            </p:cNvPr>
            <p:cNvPicPr>
              <a:picLocks noChangeAspect="1"/>
            </p:cNvPicPr>
            <p:nvPr/>
          </p:nvPicPr>
          <p:blipFill>
            <a:blip r:embed="rId57">
              <a:extLst>
                <a:ext uri="{BEBA8EAE-BF5A-486C-A8C5-ECC9F3942E4B}">
                  <a14:imgProps xmlns:a14="http://schemas.microsoft.com/office/drawing/2010/main">
                    <a14:imgLayer r:embed="rId58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96586" y="563832"/>
              <a:ext cx="1374263" cy="920493"/>
            </a:xfrm>
            <a:prstGeom prst="rect">
              <a:avLst/>
            </a:prstGeom>
          </p:spPr>
        </p:pic>
        <p:pic>
          <p:nvPicPr>
            <p:cNvPr id="26" name="图片 25" descr="\documentclass{article}&#10;\usepackage{amsmath}&#10;\pagestyle{empty}&#10;\begin{document}&#10;&#10;$$&#10;\mathcal{N}(0,I)&#10;$$&#10;&#10;&#10;\end{document}" title="IguanaTex Bitmap Display">
              <a:extLst>
                <a:ext uri="{FF2B5EF4-FFF2-40B4-BE49-F238E27FC236}">
                  <a16:creationId xmlns:a16="http://schemas.microsoft.com/office/drawing/2014/main" id="{89230465-6BA4-B037-A0BB-92EC21CF7AD5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5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413" y="1519595"/>
              <a:ext cx="357257" cy="117810"/>
            </a:xfrm>
            <a:prstGeom prst="rect">
              <a:avLst/>
            </a:prstGeom>
          </p:spPr>
        </p:pic>
        <p:pic>
          <p:nvPicPr>
            <p:cNvPr id="28" name="图片 27" descr="\documentclass{article}&#10;\usepackage{amsmath}&#10;\pagestyle{empty}&#10;\begin{document}&#10;&#10;$$&#10;\sim \mathbf{z}&#10;$$&#10;&#10;&#10;\end{document}" title="IguanaTex Bitmap Display">
              <a:extLst>
                <a:ext uri="{FF2B5EF4-FFF2-40B4-BE49-F238E27FC236}">
                  <a16:creationId xmlns:a16="http://schemas.microsoft.com/office/drawing/2014/main" id="{01EAAF3E-C5BE-F158-E647-55BDA9D82D10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6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3858" y="1556524"/>
              <a:ext cx="166629" cy="50982"/>
            </a:xfrm>
            <a:prstGeom prst="rect">
              <a:avLst/>
            </a:prstGeom>
          </p:spPr>
        </p:pic>
        <p:pic>
          <p:nvPicPr>
            <p:cNvPr id="4" name="图片 3" descr="\documentclass{article}&#10;\usepackage{amsmath}&#10;\pagestyle{empty}&#10;\begin{document}&#10;&#10;$$&#10;\mathbf{X}_{\text{2.5D}} \sim p(\mathbf{X}_{\text{2.5D}}|\mathbf{I})&#10;$$&#10;&#10;&#10;\end{document}" title="IguanaTex Bitmap Display">
              <a:extLst>
                <a:ext uri="{FF2B5EF4-FFF2-40B4-BE49-F238E27FC236}">
                  <a16:creationId xmlns:a16="http://schemas.microsoft.com/office/drawing/2014/main" id="{1F59E53B-3D99-5FD7-4D58-C16BA52BD34F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6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52513" y="1694861"/>
              <a:ext cx="942856" cy="115054"/>
            </a:xfrm>
            <a:prstGeom prst="rect">
              <a:avLst/>
            </a:prstGeom>
          </p:spPr>
        </p:pic>
        <p:sp>
          <p:nvSpPr>
            <p:cNvPr id="33" name="矩形: 圆角 32">
              <a:extLst>
                <a:ext uri="{FF2B5EF4-FFF2-40B4-BE49-F238E27FC236}">
                  <a16:creationId xmlns:a16="http://schemas.microsoft.com/office/drawing/2014/main" id="{12726057-310B-80A9-4B73-67CE01A0D37D}"/>
                </a:ext>
              </a:extLst>
            </p:cNvPr>
            <p:cNvSpPr/>
            <p:nvPr/>
          </p:nvSpPr>
          <p:spPr>
            <a:xfrm>
              <a:off x="948370" y="795577"/>
              <a:ext cx="917927" cy="371207"/>
            </a:xfrm>
            <a:prstGeom prst="roundRect">
              <a:avLst/>
            </a:prstGeom>
            <a:solidFill>
              <a:srgbClr val="5B70D7"/>
            </a:solidFill>
            <a:ln w="25400">
              <a:solidFill>
                <a:srgbClr val="4858C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000" dirty="0">
                  <a:latin typeface="黑体" panose="02010609060101010101" pitchFamily="49" charset="-122"/>
                  <a:ea typeface="黑体" panose="02010609060101010101" pitchFamily="49" charset="-122"/>
                  <a:cs typeface="Times New Roman" panose="02020603050405020304" pitchFamily="18" charset="0"/>
                </a:rPr>
                <a:t>归一化流</a:t>
              </a:r>
            </a:p>
          </p:txBody>
        </p:sp>
        <p:cxnSp>
          <p:nvCxnSpPr>
            <p:cNvPr id="35" name="直接箭头连接符 34">
              <a:extLst>
                <a:ext uri="{FF2B5EF4-FFF2-40B4-BE49-F238E27FC236}">
                  <a16:creationId xmlns:a16="http://schemas.microsoft.com/office/drawing/2014/main" id="{6D77E3E5-099C-3E7B-B855-B22B1B2C3E7E}"/>
                </a:ext>
              </a:extLst>
            </p:cNvPr>
            <p:cNvCxnSpPr>
              <a:cxnSpLocks/>
            </p:cNvCxnSpPr>
            <p:nvPr/>
          </p:nvCxnSpPr>
          <p:spPr>
            <a:xfrm>
              <a:off x="784642" y="990214"/>
              <a:ext cx="153176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箭头连接符 36">
              <a:extLst>
                <a:ext uri="{FF2B5EF4-FFF2-40B4-BE49-F238E27FC236}">
                  <a16:creationId xmlns:a16="http://schemas.microsoft.com/office/drawing/2014/main" id="{4F4B1006-443E-395A-B64F-4C82F37881BD}"/>
                </a:ext>
              </a:extLst>
            </p:cNvPr>
            <p:cNvCxnSpPr>
              <a:cxnSpLocks/>
            </p:cNvCxnSpPr>
            <p:nvPr/>
          </p:nvCxnSpPr>
          <p:spPr>
            <a:xfrm>
              <a:off x="1866297" y="1002906"/>
              <a:ext cx="153176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0" name="组合 39">
              <a:extLst>
                <a:ext uri="{FF2B5EF4-FFF2-40B4-BE49-F238E27FC236}">
                  <a16:creationId xmlns:a16="http://schemas.microsoft.com/office/drawing/2014/main" id="{78500603-87E8-9383-DE19-4FBB060C1EA2}"/>
                </a:ext>
              </a:extLst>
            </p:cNvPr>
            <p:cNvGrpSpPr/>
            <p:nvPr/>
          </p:nvGrpSpPr>
          <p:grpSpPr>
            <a:xfrm>
              <a:off x="822183" y="128604"/>
              <a:ext cx="486666" cy="490170"/>
              <a:chOff x="751712" y="262704"/>
              <a:chExt cx="486666" cy="487870"/>
            </a:xfrm>
          </p:grpSpPr>
          <p:sp>
            <p:nvSpPr>
              <p:cNvPr id="38" name="流程图: 手动操作 37">
                <a:extLst>
                  <a:ext uri="{FF2B5EF4-FFF2-40B4-BE49-F238E27FC236}">
                    <a16:creationId xmlns:a16="http://schemas.microsoft.com/office/drawing/2014/main" id="{755E7B71-693E-87BD-F877-949F14CBE473}"/>
                  </a:ext>
                </a:extLst>
              </p:cNvPr>
              <p:cNvSpPr/>
              <p:nvPr/>
            </p:nvSpPr>
            <p:spPr>
              <a:xfrm rot="16200000">
                <a:off x="742844" y="292492"/>
                <a:ext cx="487870" cy="428294"/>
              </a:xfrm>
              <a:prstGeom prst="flowChartManualOperation">
                <a:avLst/>
              </a:prstGeom>
              <a:solidFill>
                <a:srgbClr val="A0BFFF"/>
              </a:solidFill>
              <a:ln w="25400">
                <a:solidFill>
                  <a:srgbClr val="81A2F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4CCE6C2B-A010-2652-0104-A54EC1530836}"/>
                  </a:ext>
                </a:extLst>
              </p:cNvPr>
              <p:cNvSpPr txBox="1"/>
              <p:nvPr/>
            </p:nvSpPr>
            <p:spPr>
              <a:xfrm>
                <a:off x="751712" y="316241"/>
                <a:ext cx="486666" cy="3982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000" dirty="0"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卷积网络</a:t>
                </a:r>
              </a:p>
            </p:txBody>
          </p:sp>
        </p:grpSp>
        <p:pic>
          <p:nvPicPr>
            <p:cNvPr id="42" name="图片 41" descr="男人在跳起来玩滑板&#10;&#10;描述已自动生成">
              <a:extLst>
                <a:ext uri="{FF2B5EF4-FFF2-40B4-BE49-F238E27FC236}">
                  <a16:creationId xmlns:a16="http://schemas.microsoft.com/office/drawing/2014/main" id="{7A6A016C-07C2-EF31-8459-1A08C3B6F777}"/>
                </a:ext>
              </a:extLst>
            </p:cNvPr>
            <p:cNvPicPr>
              <a:picLocks noChangeAspect="1"/>
            </p:cNvPicPr>
            <p:nvPr/>
          </p:nvPicPr>
          <p:blipFill>
            <a:blip r:embed="rId6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0631" y="128603"/>
              <a:ext cx="428294" cy="430313"/>
            </a:xfrm>
            <a:prstGeom prst="rect">
              <a:avLst/>
            </a:prstGeom>
          </p:spPr>
        </p:pic>
        <p:pic>
          <p:nvPicPr>
            <p:cNvPr id="48" name="图片 47" descr="\documentclass{article}&#10;\usepackage{amsmath}&#10;\pagestyle{empty}&#10;\begin{document}&#10;&#10;$$\mathbf{I}$$&#10;&#10;&#10;\end{document}" title="IguanaTex Bitmap Display">
              <a:extLst>
                <a:ext uri="{FF2B5EF4-FFF2-40B4-BE49-F238E27FC236}">
                  <a16:creationId xmlns:a16="http://schemas.microsoft.com/office/drawing/2014/main" id="{4F877069-F43E-328D-274C-2E7B1849E969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6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8036" y="596309"/>
              <a:ext cx="42515" cy="78540"/>
            </a:xfrm>
            <a:prstGeom prst="rect">
              <a:avLst/>
            </a:prstGeom>
          </p:spPr>
        </p:pic>
        <p:cxnSp>
          <p:nvCxnSpPr>
            <p:cNvPr id="45" name="直接箭头连接符 44">
              <a:extLst>
                <a:ext uri="{FF2B5EF4-FFF2-40B4-BE49-F238E27FC236}">
                  <a16:creationId xmlns:a16="http://schemas.microsoft.com/office/drawing/2014/main" id="{3443BD69-3E2A-B357-A1E4-40FB6AD81A40}"/>
                </a:ext>
              </a:extLst>
            </p:cNvPr>
            <p:cNvCxnSpPr>
              <a:cxnSpLocks/>
            </p:cNvCxnSpPr>
            <p:nvPr/>
          </p:nvCxnSpPr>
          <p:spPr>
            <a:xfrm>
              <a:off x="669906" y="373686"/>
              <a:ext cx="153176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连接符: 肘形 46">
              <a:extLst>
                <a:ext uri="{FF2B5EF4-FFF2-40B4-BE49-F238E27FC236}">
                  <a16:creationId xmlns:a16="http://schemas.microsoft.com/office/drawing/2014/main" id="{7C144F96-28EA-518F-1C6C-8D155083CA93}"/>
                </a:ext>
              </a:extLst>
            </p:cNvPr>
            <p:cNvCxnSpPr>
              <a:cxnSpLocks/>
              <a:stCxn id="39" idx="3"/>
              <a:endCxn id="33" idx="0"/>
            </p:cNvCxnSpPr>
            <p:nvPr/>
          </p:nvCxnSpPr>
          <p:spPr>
            <a:xfrm>
              <a:off x="1308849" y="382448"/>
              <a:ext cx="98485" cy="413129"/>
            </a:xfrm>
            <a:prstGeom prst="bentConnector2">
              <a:avLst/>
            </a:prstGeom>
            <a:ln w="25400"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连接符 63">
              <a:extLst>
                <a:ext uri="{FF2B5EF4-FFF2-40B4-BE49-F238E27FC236}">
                  <a16:creationId xmlns:a16="http://schemas.microsoft.com/office/drawing/2014/main" id="{015B6EAC-8AD4-CB70-3162-B6DF165570A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1073" y="1153263"/>
              <a:ext cx="140607" cy="260715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连接符 67">
              <a:extLst>
                <a:ext uri="{FF2B5EF4-FFF2-40B4-BE49-F238E27FC236}">
                  <a16:creationId xmlns:a16="http://schemas.microsoft.com/office/drawing/2014/main" id="{659F9DAF-4428-CACD-141D-11E9BFA6F3DB}"/>
                </a:ext>
              </a:extLst>
            </p:cNvPr>
            <p:cNvCxnSpPr>
              <a:cxnSpLocks/>
            </p:cNvCxnSpPr>
            <p:nvPr/>
          </p:nvCxnSpPr>
          <p:spPr>
            <a:xfrm>
              <a:off x="1879477" y="1143032"/>
              <a:ext cx="204032" cy="275465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1" name="组合 90">
              <a:extLst>
                <a:ext uri="{FF2B5EF4-FFF2-40B4-BE49-F238E27FC236}">
                  <a16:creationId xmlns:a16="http://schemas.microsoft.com/office/drawing/2014/main" id="{3F9E714B-CB13-2A47-1CDB-958FA896C4EF}"/>
                </a:ext>
              </a:extLst>
            </p:cNvPr>
            <p:cNvGrpSpPr/>
            <p:nvPr/>
          </p:nvGrpSpPr>
          <p:grpSpPr>
            <a:xfrm>
              <a:off x="784642" y="1193362"/>
              <a:ext cx="1314272" cy="992582"/>
              <a:chOff x="919153" y="1447170"/>
              <a:chExt cx="1314272" cy="987926"/>
            </a:xfrm>
          </p:grpSpPr>
          <p:sp>
            <p:nvSpPr>
              <p:cNvPr id="53" name="矩形: 圆角 52">
                <a:extLst>
                  <a:ext uri="{FF2B5EF4-FFF2-40B4-BE49-F238E27FC236}">
                    <a16:creationId xmlns:a16="http://schemas.microsoft.com/office/drawing/2014/main" id="{979E9286-47D8-C2E0-314A-1FA9F68CC79E}"/>
                  </a:ext>
                </a:extLst>
              </p:cNvPr>
              <p:cNvSpPr/>
              <p:nvPr/>
            </p:nvSpPr>
            <p:spPr>
              <a:xfrm>
                <a:off x="919153" y="1650751"/>
                <a:ext cx="1314272" cy="769028"/>
              </a:xfrm>
              <a:prstGeom prst="roundRect">
                <a:avLst>
                  <a:gd name="adj" fmla="val 10834"/>
                </a:avLst>
              </a:prstGeom>
              <a:solidFill>
                <a:schemeClr val="accent5">
                  <a:lumMod val="20000"/>
                  <a:lumOff val="80000"/>
                </a:schemeClr>
              </a:solidFill>
              <a:ln w="25400">
                <a:solidFill>
                  <a:schemeClr val="accent5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58" name="组合 57">
                <a:extLst>
                  <a:ext uri="{FF2B5EF4-FFF2-40B4-BE49-F238E27FC236}">
                    <a16:creationId xmlns:a16="http://schemas.microsoft.com/office/drawing/2014/main" id="{7A17DA53-1A50-0D99-B8C5-7628B611396A}"/>
                  </a:ext>
                </a:extLst>
              </p:cNvPr>
              <p:cNvGrpSpPr/>
              <p:nvPr/>
            </p:nvGrpSpPr>
            <p:grpSpPr>
              <a:xfrm>
                <a:off x="1017749" y="1709285"/>
                <a:ext cx="324981" cy="663183"/>
                <a:chOff x="912629" y="1805282"/>
                <a:chExt cx="324981" cy="587484"/>
              </a:xfrm>
            </p:grpSpPr>
            <p:sp>
              <p:nvSpPr>
                <p:cNvPr id="54" name="矩形: 圆角 53">
                  <a:extLst>
                    <a:ext uri="{FF2B5EF4-FFF2-40B4-BE49-F238E27FC236}">
                      <a16:creationId xmlns:a16="http://schemas.microsoft.com/office/drawing/2014/main" id="{F5793A3C-4FA5-CCBD-80AA-FD96171F444C}"/>
                    </a:ext>
                  </a:extLst>
                </p:cNvPr>
                <p:cNvSpPr/>
                <p:nvPr/>
              </p:nvSpPr>
              <p:spPr>
                <a:xfrm>
                  <a:off x="912629" y="1805282"/>
                  <a:ext cx="324981" cy="569959"/>
                </a:xfrm>
                <a:prstGeom prst="roundRect">
                  <a:avLst>
                    <a:gd name="adj" fmla="val 10834"/>
                  </a:avLst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7" name="文本框 56">
                  <a:extLst>
                    <a:ext uri="{FF2B5EF4-FFF2-40B4-BE49-F238E27FC236}">
                      <a16:creationId xmlns:a16="http://schemas.microsoft.com/office/drawing/2014/main" id="{DA958175-7E2E-444E-FDC3-BF600014743D}"/>
                    </a:ext>
                  </a:extLst>
                </p:cNvPr>
                <p:cNvSpPr txBox="1"/>
                <p:nvPr/>
              </p:nvSpPr>
              <p:spPr>
                <a:xfrm rot="5400000">
                  <a:off x="794568" y="1992306"/>
                  <a:ext cx="569959" cy="23096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sz="901" dirty="0">
                      <a:latin typeface="黑体" panose="02010609060101010101" pitchFamily="49" charset="-122"/>
                      <a:ea typeface="黑体" panose="02010609060101010101" pitchFamily="49" charset="-122"/>
                      <a:cs typeface="Times New Roman" panose="02020603050405020304" pitchFamily="18" charset="0"/>
                    </a:rPr>
                    <a:t>归一化层</a:t>
                  </a:r>
                </a:p>
              </p:txBody>
            </p:sp>
          </p:grpSp>
          <p:grpSp>
            <p:nvGrpSpPr>
              <p:cNvPr id="62" name="组合 61">
                <a:extLst>
                  <a:ext uri="{FF2B5EF4-FFF2-40B4-BE49-F238E27FC236}">
                    <a16:creationId xmlns:a16="http://schemas.microsoft.com/office/drawing/2014/main" id="{2C55F161-910D-CBFD-1490-AAF182804F86}"/>
                  </a:ext>
                </a:extLst>
              </p:cNvPr>
              <p:cNvGrpSpPr/>
              <p:nvPr/>
            </p:nvGrpSpPr>
            <p:grpSpPr>
              <a:xfrm>
                <a:off x="1421946" y="1666065"/>
                <a:ext cx="324981" cy="769031"/>
                <a:chOff x="1319756" y="1750108"/>
                <a:chExt cx="324981" cy="769031"/>
              </a:xfrm>
            </p:grpSpPr>
            <p:sp>
              <p:nvSpPr>
                <p:cNvPr id="55" name="矩形: 圆角 54">
                  <a:extLst>
                    <a:ext uri="{FF2B5EF4-FFF2-40B4-BE49-F238E27FC236}">
                      <a16:creationId xmlns:a16="http://schemas.microsoft.com/office/drawing/2014/main" id="{381279F7-E932-7C51-AE89-7C3D7A5A1DD8}"/>
                    </a:ext>
                  </a:extLst>
                </p:cNvPr>
                <p:cNvSpPr/>
                <p:nvPr/>
              </p:nvSpPr>
              <p:spPr>
                <a:xfrm>
                  <a:off x="1319756" y="1805282"/>
                  <a:ext cx="324981" cy="643400"/>
                </a:xfrm>
                <a:prstGeom prst="roundRect">
                  <a:avLst>
                    <a:gd name="adj" fmla="val 10834"/>
                  </a:avLst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9" name="文本框 58">
                  <a:extLst>
                    <a:ext uri="{FF2B5EF4-FFF2-40B4-BE49-F238E27FC236}">
                      <a16:creationId xmlns:a16="http://schemas.microsoft.com/office/drawing/2014/main" id="{4DE9EC14-B97E-BE34-4E32-E5FA53890088}"/>
                    </a:ext>
                  </a:extLst>
                </p:cNvPr>
                <p:cNvSpPr txBox="1"/>
                <p:nvPr/>
              </p:nvSpPr>
              <p:spPr>
                <a:xfrm rot="5400000">
                  <a:off x="1107239" y="2019143"/>
                  <a:ext cx="769031" cy="23096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901" dirty="0">
                      <a:latin typeface="黑体" panose="02010609060101010101" pitchFamily="49" charset="-122"/>
                      <a:ea typeface="黑体" panose="02010609060101010101" pitchFamily="49" charset="-122"/>
                      <a:cs typeface="Times New Roman" panose="02020603050405020304" pitchFamily="18" charset="0"/>
                    </a:rPr>
                    <a:t>可逆线性层</a:t>
                  </a:r>
                </a:p>
              </p:txBody>
            </p:sp>
          </p:grpSp>
          <p:grpSp>
            <p:nvGrpSpPr>
              <p:cNvPr id="61" name="组合 60">
                <a:extLst>
                  <a:ext uri="{FF2B5EF4-FFF2-40B4-BE49-F238E27FC236}">
                    <a16:creationId xmlns:a16="http://schemas.microsoft.com/office/drawing/2014/main" id="{5174E4A1-CA91-17DC-B97F-B5D1AD9E56E8}"/>
                  </a:ext>
                </a:extLst>
              </p:cNvPr>
              <p:cNvGrpSpPr/>
              <p:nvPr/>
            </p:nvGrpSpPr>
            <p:grpSpPr>
              <a:xfrm>
                <a:off x="1827920" y="1711235"/>
                <a:ext cx="324981" cy="656096"/>
                <a:chOff x="1704263" y="1805282"/>
                <a:chExt cx="324981" cy="656096"/>
              </a:xfrm>
            </p:grpSpPr>
            <p:sp>
              <p:nvSpPr>
                <p:cNvPr id="56" name="矩形: 圆角 55">
                  <a:extLst>
                    <a:ext uri="{FF2B5EF4-FFF2-40B4-BE49-F238E27FC236}">
                      <a16:creationId xmlns:a16="http://schemas.microsoft.com/office/drawing/2014/main" id="{0DCD07A4-61F5-9DEE-803C-9F169FA2BA91}"/>
                    </a:ext>
                  </a:extLst>
                </p:cNvPr>
                <p:cNvSpPr/>
                <p:nvPr/>
              </p:nvSpPr>
              <p:spPr>
                <a:xfrm>
                  <a:off x="1704263" y="1805282"/>
                  <a:ext cx="324981" cy="643400"/>
                </a:xfrm>
                <a:prstGeom prst="roundRect">
                  <a:avLst>
                    <a:gd name="adj" fmla="val 10834"/>
                  </a:avLst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0" name="文本框 59">
                  <a:extLst>
                    <a:ext uri="{FF2B5EF4-FFF2-40B4-BE49-F238E27FC236}">
                      <a16:creationId xmlns:a16="http://schemas.microsoft.com/office/drawing/2014/main" id="{7FDC3BCE-392F-3DF0-9F71-7313D4B38AC2}"/>
                    </a:ext>
                  </a:extLst>
                </p:cNvPr>
                <p:cNvSpPr txBox="1"/>
                <p:nvPr/>
              </p:nvSpPr>
              <p:spPr>
                <a:xfrm rot="5400000">
                  <a:off x="1549292" y="2028437"/>
                  <a:ext cx="634921" cy="23096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901" dirty="0">
                      <a:latin typeface="黑体" panose="02010609060101010101" pitchFamily="49" charset="-122"/>
                      <a:ea typeface="黑体" panose="02010609060101010101" pitchFamily="49" charset="-122"/>
                      <a:cs typeface="Times New Roman" panose="02020603050405020304" pitchFamily="18" charset="0"/>
                    </a:rPr>
                    <a:t>解耦层</a:t>
                  </a:r>
                </a:p>
              </p:txBody>
            </p:sp>
          </p:grpSp>
          <p:cxnSp>
            <p:nvCxnSpPr>
              <p:cNvPr id="75" name="直接箭头连接符 74">
                <a:extLst>
                  <a:ext uri="{FF2B5EF4-FFF2-40B4-BE49-F238E27FC236}">
                    <a16:creationId xmlns:a16="http://schemas.microsoft.com/office/drawing/2014/main" id="{8BCA5538-3FCE-07F6-61E3-3FD768F45CF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70714" y="1555980"/>
                <a:ext cx="0" cy="153305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stealth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90" name="图片 89" descr="\documentclass{article}&#10;\usepackage{amsmath}&#10;\pagestyle{empty}&#10;\begin{document}&#10;&#10;$$&#10;\mathbf{f}&#10;$$&#10;&#10;&#10;&#10;\end{document}" title="IguanaTex Bitmap Display">
                <a:extLst>
                  <a:ext uri="{FF2B5EF4-FFF2-40B4-BE49-F238E27FC236}">
                    <a16:creationId xmlns:a16="http://schemas.microsoft.com/office/drawing/2014/main" id="{33F6E415-CD66-211D-FED8-6AB0C1281C33}"/>
                  </a:ext>
                </a:extLst>
              </p:cNvPr>
              <p:cNvPicPr>
                <a:picLocks noChangeAspect="1"/>
              </p:cNvPicPr>
              <p:nvPr>
                <p:custDataLst>
                  <p:tags r:id="rId9"/>
                </p:custDataLst>
              </p:nvPr>
            </p:nvPicPr>
            <p:blipFill>
              <a:blip r:embed="rId6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45818" y="1447170"/>
                <a:ext cx="45943" cy="79543"/>
              </a:xfrm>
              <a:prstGeom prst="rect">
                <a:avLst/>
              </a:prstGeom>
            </p:spPr>
          </p:pic>
        </p:grpSp>
        <p:grpSp>
          <p:nvGrpSpPr>
            <p:cNvPr id="98" name="组合 97">
              <a:extLst>
                <a:ext uri="{FF2B5EF4-FFF2-40B4-BE49-F238E27FC236}">
                  <a16:creationId xmlns:a16="http://schemas.microsoft.com/office/drawing/2014/main" id="{1C0D2288-EA58-7BD0-8FD6-0FDE2015D9A0}"/>
                </a:ext>
              </a:extLst>
            </p:cNvPr>
            <p:cNvGrpSpPr/>
            <p:nvPr/>
          </p:nvGrpSpPr>
          <p:grpSpPr>
            <a:xfrm>
              <a:off x="3334300" y="1018594"/>
              <a:ext cx="681883" cy="316529"/>
              <a:chOff x="3504284" y="967243"/>
              <a:chExt cx="681883" cy="315044"/>
            </a:xfrm>
          </p:grpSpPr>
          <p:sp>
            <p:nvSpPr>
              <p:cNvPr id="96" name="箭头: 右 95">
                <a:extLst>
                  <a:ext uri="{FF2B5EF4-FFF2-40B4-BE49-F238E27FC236}">
                    <a16:creationId xmlns:a16="http://schemas.microsoft.com/office/drawing/2014/main" id="{A902B269-555A-E918-1ED1-4A54A7E43726}"/>
                  </a:ext>
                </a:extLst>
              </p:cNvPr>
              <p:cNvSpPr/>
              <p:nvPr/>
            </p:nvSpPr>
            <p:spPr>
              <a:xfrm rot="10800000">
                <a:off x="3504284" y="967243"/>
                <a:ext cx="621518" cy="315044"/>
              </a:xfrm>
              <a:prstGeom prst="rightArrow">
                <a:avLst/>
              </a:prstGeom>
              <a:solidFill>
                <a:srgbClr val="C3D5F3"/>
              </a:solidFill>
              <a:ln>
                <a:solidFill>
                  <a:srgbClr val="8FACF8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7" name="文本框 96">
                <a:extLst>
                  <a:ext uri="{FF2B5EF4-FFF2-40B4-BE49-F238E27FC236}">
                    <a16:creationId xmlns:a16="http://schemas.microsoft.com/office/drawing/2014/main" id="{F3849903-229C-23C9-C8D6-668FC7991941}"/>
                  </a:ext>
                </a:extLst>
              </p:cNvPr>
              <p:cNvSpPr txBox="1"/>
              <p:nvPr/>
            </p:nvSpPr>
            <p:spPr>
              <a:xfrm>
                <a:off x="3564649" y="1003096"/>
                <a:ext cx="621518" cy="2298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901" dirty="0"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监督</a:t>
                </a:r>
              </a:p>
            </p:txBody>
          </p:sp>
        </p:grpSp>
        <p:grpSp>
          <p:nvGrpSpPr>
            <p:cNvPr id="172" name="组合 171">
              <a:extLst>
                <a:ext uri="{FF2B5EF4-FFF2-40B4-BE49-F238E27FC236}">
                  <a16:creationId xmlns:a16="http://schemas.microsoft.com/office/drawing/2014/main" id="{CDAAC4B9-ACA3-DAE6-E0DB-AB1DA4EE535F}"/>
                </a:ext>
              </a:extLst>
            </p:cNvPr>
            <p:cNvGrpSpPr/>
            <p:nvPr/>
          </p:nvGrpSpPr>
          <p:grpSpPr>
            <a:xfrm>
              <a:off x="5358918" y="120675"/>
              <a:ext cx="916208" cy="1837454"/>
              <a:chOff x="5175819" y="135679"/>
              <a:chExt cx="916208" cy="1828834"/>
            </a:xfrm>
          </p:grpSpPr>
          <p:pic>
            <p:nvPicPr>
              <p:cNvPr id="100" name="图片 99" descr="玩滑板的男人&#10;&#10;描述已自动生成">
                <a:extLst>
                  <a:ext uri="{FF2B5EF4-FFF2-40B4-BE49-F238E27FC236}">
                    <a16:creationId xmlns:a16="http://schemas.microsoft.com/office/drawing/2014/main" id="{5DBAFFF9-E57A-36CA-F5CF-F16F9F18F9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27916" y="1787306"/>
                <a:ext cx="108000" cy="108000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88900" cap="sq">
                <a:noFill/>
                <a:miter lim="800000"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pic>
            <p:nvPicPr>
              <p:cNvPr id="110" name="图片 109" descr="男人在栏杆上玩滑板&#10;&#10;描述已自动生成">
                <a:extLst>
                  <a:ext uri="{FF2B5EF4-FFF2-40B4-BE49-F238E27FC236}">
                    <a16:creationId xmlns:a16="http://schemas.microsoft.com/office/drawing/2014/main" id="{77235E72-5190-AF78-233F-0736FD31CB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77195" y="1232567"/>
                <a:ext cx="180000" cy="180000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88900" cap="sq">
                <a:noFill/>
                <a:miter lim="800000"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pic>
            <p:nvPicPr>
              <p:cNvPr id="114" name="图片 113" descr="跳起来的男人&#10;&#10;描述已自动生成">
                <a:extLst>
                  <a:ext uri="{FF2B5EF4-FFF2-40B4-BE49-F238E27FC236}">
                    <a16:creationId xmlns:a16="http://schemas.microsoft.com/office/drawing/2014/main" id="{543BE847-B14D-A8B0-B233-5DA22D6B97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12027" y="1792086"/>
                <a:ext cx="108000" cy="108000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88900" cap="sq">
                <a:noFill/>
                <a:miter lim="800000"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pic>
            <p:nvPicPr>
              <p:cNvPr id="120" name="图片 119" descr="穿着蓝色衣服的男人在雪地上&#10;&#10;描述已自动生成">
                <a:extLst>
                  <a:ext uri="{FF2B5EF4-FFF2-40B4-BE49-F238E27FC236}">
                    <a16:creationId xmlns:a16="http://schemas.microsoft.com/office/drawing/2014/main" id="{F0578791-81A3-F4D2-65D9-AEC345D118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56718" y="1420354"/>
                <a:ext cx="360000" cy="360000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88900" cap="sq">
                <a:noFill/>
                <a:miter lim="800000"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pic>
            <p:nvPicPr>
              <p:cNvPr id="130" name="图片 129" descr="穿黑色衣服的男人在玩滑板&#10;&#10;描述已自动生成">
                <a:extLst>
                  <a:ext uri="{FF2B5EF4-FFF2-40B4-BE49-F238E27FC236}">
                    <a16:creationId xmlns:a16="http://schemas.microsoft.com/office/drawing/2014/main" id="{ECF2CC1E-6494-C1B4-E2BB-5D9A416A0E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48518" y="372714"/>
                <a:ext cx="108000" cy="108000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88900" cap="sq">
                <a:noFill/>
                <a:miter lim="800000"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pic>
            <p:nvPicPr>
              <p:cNvPr id="132" name="图片 131" descr="穿黑色衣服的男人在雪地里走&#10;&#10;中度可信度描述已自动生成">
                <a:extLst>
                  <a:ext uri="{FF2B5EF4-FFF2-40B4-BE49-F238E27FC236}">
                    <a16:creationId xmlns:a16="http://schemas.microsoft.com/office/drawing/2014/main" id="{88F66343-B5D8-E214-5076-49D0C6D412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12027" y="203597"/>
                <a:ext cx="108000" cy="108000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88900" cap="sq">
                <a:noFill/>
                <a:miter lim="800000"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pic>
            <p:nvPicPr>
              <p:cNvPr id="134" name="图片 133" descr="男人在玩滑板&#10;&#10;描述已自动生成">
                <a:extLst>
                  <a:ext uri="{FF2B5EF4-FFF2-40B4-BE49-F238E27FC236}">
                    <a16:creationId xmlns:a16="http://schemas.microsoft.com/office/drawing/2014/main" id="{6F0B3F80-583E-8F6B-699A-C0E34146A6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25026" y="1053079"/>
                <a:ext cx="360000" cy="360000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88900" cap="sq">
                <a:noFill/>
                <a:miter lim="800000"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pic>
            <p:nvPicPr>
              <p:cNvPr id="138" name="图片 137" descr="男人站在滑板上玩滑板&#10;&#10;描述已自动生成">
                <a:extLst>
                  <a:ext uri="{FF2B5EF4-FFF2-40B4-BE49-F238E27FC236}">
                    <a16:creationId xmlns:a16="http://schemas.microsoft.com/office/drawing/2014/main" id="{922FC636-46DD-50D1-F393-449C7F991C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45026" y="1784513"/>
                <a:ext cx="180000" cy="180000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88900" cap="sq">
                <a:noFill/>
                <a:miter lim="800000"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pic>
            <p:nvPicPr>
              <p:cNvPr id="140" name="图片 139" descr="穿着蓝色衣服的男人在雪地上&#10;&#10;描述已自动生成">
                <a:extLst>
                  <a:ext uri="{FF2B5EF4-FFF2-40B4-BE49-F238E27FC236}">
                    <a16:creationId xmlns:a16="http://schemas.microsoft.com/office/drawing/2014/main" id="{D407E583-6B06-98BF-BD83-7649A6F9B9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25039" y="1784513"/>
                <a:ext cx="180000" cy="180000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88900" cap="sq">
                <a:noFill/>
                <a:miter lim="800000"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pic>
            <p:nvPicPr>
              <p:cNvPr id="142" name="图片 141" descr="人在跳起来玩滑板&#10;&#10;描述已自动生成">
                <a:extLst>
                  <a:ext uri="{FF2B5EF4-FFF2-40B4-BE49-F238E27FC236}">
                    <a16:creationId xmlns:a16="http://schemas.microsoft.com/office/drawing/2014/main" id="{E9E74E98-45B4-FF78-1E6F-01F83C1264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25026" y="686178"/>
                <a:ext cx="360000" cy="360000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88900" cap="sq">
                <a:noFill/>
                <a:miter lim="800000"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pic>
            <p:nvPicPr>
              <p:cNvPr id="144" name="图片 143" descr="图片包含 窗户, 男人, 游戏机, 站&#10;&#10;描述已自动生成">
                <a:extLst>
                  <a:ext uri="{FF2B5EF4-FFF2-40B4-BE49-F238E27FC236}">
                    <a16:creationId xmlns:a16="http://schemas.microsoft.com/office/drawing/2014/main" id="{ABB4F95D-31D7-2AD1-7EBA-F6BD8C67F7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25026" y="1413074"/>
                <a:ext cx="360000" cy="360000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88900" cap="sq">
                <a:noFill/>
                <a:miter lim="800000"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pic>
            <p:nvPicPr>
              <p:cNvPr id="146" name="图片 145" descr="男人在玩滑板&#10;&#10;描述已自动生成">
                <a:extLst>
                  <a:ext uri="{FF2B5EF4-FFF2-40B4-BE49-F238E27FC236}">
                    <a16:creationId xmlns:a16="http://schemas.microsoft.com/office/drawing/2014/main" id="{2706CA9F-38DA-1480-558E-2D33F3ADA3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56718" y="679282"/>
                <a:ext cx="360000" cy="360000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88900" cap="sq">
                <a:noFill/>
                <a:miter lim="800000"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pic>
            <p:nvPicPr>
              <p:cNvPr id="148" name="图片 147" descr="男人在玩滑板&#10;&#10;描述已自动生成">
                <a:extLst>
                  <a:ext uri="{FF2B5EF4-FFF2-40B4-BE49-F238E27FC236}">
                    <a16:creationId xmlns:a16="http://schemas.microsoft.com/office/drawing/2014/main" id="{1FBFC526-E54B-5CF2-7FEE-A65C216E11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38128" y="1611338"/>
                <a:ext cx="108000" cy="108000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88900" cap="sq">
                <a:noFill/>
                <a:miter lim="800000"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pic>
            <p:nvPicPr>
              <p:cNvPr id="150" name="图片 149" descr="男人在滑雪&#10;&#10;描述已自动生成">
                <a:extLst>
                  <a:ext uri="{FF2B5EF4-FFF2-40B4-BE49-F238E27FC236}">
                    <a16:creationId xmlns:a16="http://schemas.microsoft.com/office/drawing/2014/main" id="{A91CCC3C-BB27-5844-A9C4-6FAD9D42EA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78219" y="1428339"/>
                <a:ext cx="180000" cy="180000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88900" cap="sq">
                <a:noFill/>
                <a:miter lim="800000"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pic>
            <p:nvPicPr>
              <p:cNvPr id="152" name="图片 151" descr="图片包含 建筑, 窗户, 站, 男人&#10;&#10;描述已自动生成">
                <a:extLst>
                  <a:ext uri="{FF2B5EF4-FFF2-40B4-BE49-F238E27FC236}">
                    <a16:creationId xmlns:a16="http://schemas.microsoft.com/office/drawing/2014/main" id="{EB8F09AD-16E7-A112-AC4E-3B9E1E944B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36328" y="211844"/>
                <a:ext cx="108000" cy="108000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88900" cap="sq">
                <a:noFill/>
                <a:miter lim="800000"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pic>
            <p:nvPicPr>
              <p:cNvPr id="154" name="图片 153" descr="穿黑色衣服的男人在室内玩滑板&#10;&#10;中度可信度描述已自动生成">
                <a:extLst>
                  <a:ext uri="{FF2B5EF4-FFF2-40B4-BE49-F238E27FC236}">
                    <a16:creationId xmlns:a16="http://schemas.microsoft.com/office/drawing/2014/main" id="{C91F71C0-E3D4-5FF1-8BD0-F9D13F1288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75819" y="1041932"/>
                <a:ext cx="180000" cy="180000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88900" cap="sq">
                <a:noFill/>
                <a:miter lim="800000"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pic>
            <p:nvPicPr>
              <p:cNvPr id="156" name="图片 155" descr="玩滑板的人&#10;&#10;描述已自动生成">
                <a:extLst>
                  <a:ext uri="{FF2B5EF4-FFF2-40B4-BE49-F238E27FC236}">
                    <a16:creationId xmlns:a16="http://schemas.microsoft.com/office/drawing/2014/main" id="{517D8C0C-5816-C9CB-EB43-D0C5BF1124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75916" y="859282"/>
                <a:ext cx="180000" cy="180000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88900" cap="sq">
                <a:noFill/>
                <a:miter lim="800000"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pic>
            <p:nvPicPr>
              <p:cNvPr id="158" name="图片 157" descr="小孩站在滑板上&#10;&#10;描述已自动生成">
                <a:extLst>
                  <a:ext uri="{FF2B5EF4-FFF2-40B4-BE49-F238E27FC236}">
                    <a16:creationId xmlns:a16="http://schemas.microsoft.com/office/drawing/2014/main" id="{37A50AAE-6196-6C15-95FA-50F424B3FD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25026" y="135679"/>
                <a:ext cx="180000" cy="180000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88900" cap="sq">
                <a:noFill/>
                <a:miter lim="800000"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pic>
            <p:nvPicPr>
              <p:cNvPr id="160" name="图片 159" descr="穿着黑色衣服的男人&#10;&#10;低可信度描述已自动生成">
                <a:extLst>
                  <a:ext uri="{FF2B5EF4-FFF2-40B4-BE49-F238E27FC236}">
                    <a16:creationId xmlns:a16="http://schemas.microsoft.com/office/drawing/2014/main" id="{8B873BBE-B864-18F1-7069-06E075F767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76317" y="679282"/>
                <a:ext cx="180000" cy="180000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88900" cap="sq">
                <a:noFill/>
                <a:miter lim="800000"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pic>
            <p:nvPicPr>
              <p:cNvPr id="162" name="图片 161" descr="年轻的男人在街道边玩滑板&#10;&#10;中度可信度描述已自动生成">
                <a:extLst>
                  <a:ext uri="{FF2B5EF4-FFF2-40B4-BE49-F238E27FC236}">
                    <a16:creationId xmlns:a16="http://schemas.microsoft.com/office/drawing/2014/main" id="{82646FFF-F9D2-9107-D17C-2BBFD23BE3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76317" y="489870"/>
                <a:ext cx="180000" cy="180000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88900" cap="sq">
                <a:noFill/>
                <a:miter lim="800000"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pic>
            <p:nvPicPr>
              <p:cNvPr id="164" name="图片 163" descr="男子骑着马在街道上玩滑板&#10;&#10;描述已自动生成">
                <a:extLst>
                  <a:ext uri="{FF2B5EF4-FFF2-40B4-BE49-F238E27FC236}">
                    <a16:creationId xmlns:a16="http://schemas.microsoft.com/office/drawing/2014/main" id="{15C71899-CA26-3225-C2ED-189D4C2608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35916" y="138060"/>
                <a:ext cx="180000" cy="180000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88900" cap="sq">
                <a:noFill/>
                <a:miter lim="800000"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pic>
            <p:nvPicPr>
              <p:cNvPr id="166" name="图片 165" descr="男人跳起来玩滑板&#10;&#10;描述已自动生成">
                <a:extLst>
                  <a:ext uri="{FF2B5EF4-FFF2-40B4-BE49-F238E27FC236}">
                    <a16:creationId xmlns:a16="http://schemas.microsoft.com/office/drawing/2014/main" id="{589369E1-614D-C74E-82CC-875D41F541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56718" y="319282"/>
                <a:ext cx="360000" cy="360000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88900" cap="sq">
                <a:noFill/>
                <a:miter lim="800000"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pic>
            <p:nvPicPr>
              <p:cNvPr id="168" name="图片 167" descr="年轻的人在街道边玩滑板&#10;&#10;中度可信度描述已自动生成">
                <a:extLst>
                  <a:ext uri="{FF2B5EF4-FFF2-40B4-BE49-F238E27FC236}">
                    <a16:creationId xmlns:a16="http://schemas.microsoft.com/office/drawing/2014/main" id="{02F57C27-44E4-C800-EA71-647826F9F5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32027" y="315948"/>
                <a:ext cx="360000" cy="360000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88900" cap="sq">
                <a:noFill/>
                <a:miter lim="800000"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pic>
            <p:nvPicPr>
              <p:cNvPr id="170" name="图片 169" descr="男人在玩滑板&#10;&#10;描述已自动生成">
                <a:extLst>
                  <a:ext uri="{FF2B5EF4-FFF2-40B4-BE49-F238E27FC236}">
                    <a16:creationId xmlns:a16="http://schemas.microsoft.com/office/drawing/2014/main" id="{56627F90-C3E6-4DC7-B458-47224739D4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56718" y="1044582"/>
                <a:ext cx="360000" cy="360000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88900" cap="sq">
                <a:noFill/>
                <a:miter lim="800000"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</p:grpSp>
        <p:pic>
          <p:nvPicPr>
            <p:cNvPr id="192" name="图片 191" descr="\documentclass{article}&#10;\usepackage{amsmath}&#10;\pagestyle{empty}&#10;\begin{document}&#10;&#10;$$&#10;\mathbf{t}_{\text{cam}}&#10;$$&#10;&#10;&#10;\end{document}" title="IguanaTex Bitmap Display">
              <a:extLst>
                <a:ext uri="{FF2B5EF4-FFF2-40B4-BE49-F238E27FC236}">
                  <a16:creationId xmlns:a16="http://schemas.microsoft.com/office/drawing/2014/main" id="{008675E4-257B-A79B-76C3-5D73BCC3475F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8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53013" y="1494464"/>
              <a:ext cx="160533" cy="70732"/>
            </a:xfrm>
            <a:prstGeom prst="rect">
              <a:avLst/>
            </a:prstGeom>
          </p:spPr>
        </p:pic>
        <p:pic>
          <p:nvPicPr>
            <p:cNvPr id="74" name="图片 73" descr="\documentclass{article}&#10;\usepackage{amsmath}&#10;\pagestyle{empty}&#10;\begin{document}&#10;&#10;$$&#10;\Pi_\rho(\mathbf{X}_{\text{3D}})&#10;$$&#10;&#10;&#10;\end{document}" title="IguanaTex Bitmap Display">
              <a:extLst>
                <a:ext uri="{FF2B5EF4-FFF2-40B4-BE49-F238E27FC236}">
                  <a16:creationId xmlns:a16="http://schemas.microsoft.com/office/drawing/2014/main" id="{DAB3AB9B-6930-3649-4F67-2A5700E09151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9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26531" y="336604"/>
              <a:ext cx="334933" cy="93773"/>
            </a:xfrm>
            <a:prstGeom prst="rect">
              <a:avLst/>
            </a:prstGeom>
          </p:spPr>
        </p:pic>
        <p:pic>
          <p:nvPicPr>
            <p:cNvPr id="196" name="图片 195" descr="\documentclass{article}&#10;\usepackage{amsmath}&#10;\pagestyle{empty}&#10;\begin{document}&#10;&#10;$$\mathbf{X}_{\text{3D}}$$&#10;&#10;&#10;&#10;\end{document}" title="IguanaTex Bitmap Display">
              <a:extLst>
                <a:ext uri="{FF2B5EF4-FFF2-40B4-BE49-F238E27FC236}">
                  <a16:creationId xmlns:a16="http://schemas.microsoft.com/office/drawing/2014/main" id="{0314E5D4-0E1D-E7EE-6651-D6285D4D1B15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9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91233" y="476535"/>
              <a:ext cx="158400" cy="75554"/>
            </a:xfrm>
            <a:prstGeom prst="rect">
              <a:avLst/>
            </a:prstGeom>
          </p:spPr>
        </p:pic>
        <p:grpSp>
          <p:nvGrpSpPr>
            <p:cNvPr id="256" name="组合 255">
              <a:extLst>
                <a:ext uri="{FF2B5EF4-FFF2-40B4-BE49-F238E27FC236}">
                  <a16:creationId xmlns:a16="http://schemas.microsoft.com/office/drawing/2014/main" id="{F505CD01-68D4-6CEA-8B5C-8A950B244AC3}"/>
                </a:ext>
              </a:extLst>
            </p:cNvPr>
            <p:cNvGrpSpPr/>
            <p:nvPr/>
          </p:nvGrpSpPr>
          <p:grpSpPr>
            <a:xfrm>
              <a:off x="3959434" y="318531"/>
              <a:ext cx="620750" cy="595065"/>
              <a:chOff x="4351760" y="311873"/>
              <a:chExt cx="620750" cy="592273"/>
            </a:xfrm>
          </p:grpSpPr>
          <p:pic>
            <p:nvPicPr>
              <p:cNvPr id="198" name="图片 197">
                <a:extLst>
                  <a:ext uri="{FF2B5EF4-FFF2-40B4-BE49-F238E27FC236}">
                    <a16:creationId xmlns:a16="http://schemas.microsoft.com/office/drawing/2014/main" id="{0030D06F-D3D5-BBF9-ECD5-0D603F8261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2">
                <a:alphaModFix amt="2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51760" y="590751"/>
                <a:ext cx="180000" cy="180000"/>
              </a:xfrm>
              <a:prstGeom prst="ellipse">
                <a:avLst/>
              </a:prstGeom>
              <a:ln w="6350" cap="rnd">
                <a:solidFill>
                  <a:schemeClr val="accent5">
                    <a:lumMod val="75000"/>
                    <a:alpha val="25000"/>
                  </a:schemeClr>
                </a:solidFill>
                <a:prstDash val="solid"/>
              </a:ln>
              <a:effectLst>
                <a:outerShdw blurRad="63500" sx="50000" sy="50000" algn="bl" rotWithShape="0">
                  <a:srgbClr val="000000"/>
                </a:outerShdw>
              </a:effectLst>
              <a:scene3d>
                <a:camera prst="perspectiveFront" fov="5400000"/>
                <a:lightRig rig="threePt" dir="t">
                  <a:rot lat="0" lon="0" rev="19200000"/>
                </a:lightRig>
              </a:scene3d>
              <a:sp3d extrusionH="25400">
                <a:bevelT w="304800" h="152400" prst="hardEdge"/>
                <a:extrusionClr>
                  <a:srgbClr val="000000"/>
                </a:extrusionClr>
              </a:sp3d>
            </p:spPr>
          </p:pic>
          <p:pic>
            <p:nvPicPr>
              <p:cNvPr id="200" name="图片 199" descr="男孩在骑自行车&#10;&#10;中度可信度描述已自动生成">
                <a:extLst>
                  <a:ext uri="{FF2B5EF4-FFF2-40B4-BE49-F238E27FC236}">
                    <a16:creationId xmlns:a16="http://schemas.microsoft.com/office/drawing/2014/main" id="{23324402-4FB3-720A-D7B7-01F2FE093E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3">
                <a:alphaModFix amt="2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67543" y="500751"/>
                <a:ext cx="180000" cy="180000"/>
              </a:xfrm>
              <a:prstGeom prst="ellipse">
                <a:avLst/>
              </a:prstGeom>
              <a:ln w="6350" cap="rnd">
                <a:solidFill>
                  <a:schemeClr val="accent5">
                    <a:lumMod val="75000"/>
                    <a:alpha val="25000"/>
                  </a:schemeClr>
                </a:solidFill>
                <a:prstDash val="solid"/>
              </a:ln>
              <a:effectLst>
                <a:outerShdw blurRad="63500" sx="50000" sy="50000" algn="bl" rotWithShape="0">
                  <a:srgbClr val="000000"/>
                </a:outerShdw>
              </a:effectLst>
              <a:scene3d>
                <a:camera prst="perspectiveFront" fov="5400000"/>
                <a:lightRig rig="threePt" dir="t">
                  <a:rot lat="0" lon="0" rev="19200000"/>
                </a:lightRig>
              </a:scene3d>
              <a:sp3d extrusionH="25400">
                <a:bevelT w="304800" h="152400" prst="hardEdge"/>
                <a:extrusionClr>
                  <a:srgbClr val="000000"/>
                </a:extrusionClr>
              </a:sp3d>
            </p:spPr>
          </p:pic>
          <p:pic>
            <p:nvPicPr>
              <p:cNvPr id="202" name="图片 201">
                <a:extLst>
                  <a:ext uri="{FF2B5EF4-FFF2-40B4-BE49-F238E27FC236}">
                    <a16:creationId xmlns:a16="http://schemas.microsoft.com/office/drawing/2014/main" id="{049F36ED-E7F2-7BAB-35ED-BBE3DC3A67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4">
                <a:alphaModFix amt="2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72135" y="724146"/>
                <a:ext cx="180000" cy="180000"/>
              </a:xfrm>
              <a:prstGeom prst="ellipse">
                <a:avLst/>
              </a:prstGeom>
              <a:ln w="6350" cap="rnd">
                <a:solidFill>
                  <a:schemeClr val="accent5">
                    <a:lumMod val="75000"/>
                    <a:alpha val="25000"/>
                  </a:schemeClr>
                </a:solidFill>
                <a:prstDash val="solid"/>
              </a:ln>
              <a:effectLst>
                <a:outerShdw blurRad="63500" sx="50000" sy="50000" algn="bl" rotWithShape="0">
                  <a:srgbClr val="000000"/>
                </a:outerShdw>
              </a:effectLst>
              <a:scene3d>
                <a:camera prst="perspectiveFront" fov="5400000"/>
                <a:lightRig rig="threePt" dir="t">
                  <a:rot lat="0" lon="0" rev="19200000"/>
                </a:lightRig>
              </a:scene3d>
              <a:sp3d extrusionH="25400">
                <a:bevelT w="304800" h="152400" prst="hardEdge"/>
                <a:extrusionClr>
                  <a:srgbClr val="000000"/>
                </a:extrusionClr>
              </a:sp3d>
            </p:spPr>
          </p:pic>
          <p:pic>
            <p:nvPicPr>
              <p:cNvPr id="204" name="图片 203" descr="紫色的卡通人物&#10;&#10;低可信度描述已自动生成">
                <a:extLst>
                  <a:ext uri="{FF2B5EF4-FFF2-40B4-BE49-F238E27FC236}">
                    <a16:creationId xmlns:a16="http://schemas.microsoft.com/office/drawing/2014/main" id="{0BC6C33B-9F17-FF95-B189-5C2F79362B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5">
                <a:alphaModFix amt="2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92510" y="572173"/>
                <a:ext cx="180000" cy="180000"/>
              </a:xfrm>
              <a:prstGeom prst="ellipse">
                <a:avLst/>
              </a:prstGeom>
              <a:ln w="6350" cap="rnd">
                <a:solidFill>
                  <a:schemeClr val="accent5">
                    <a:lumMod val="75000"/>
                    <a:alpha val="25000"/>
                  </a:schemeClr>
                </a:solidFill>
                <a:prstDash val="solid"/>
              </a:ln>
              <a:effectLst>
                <a:outerShdw blurRad="63500" sx="50000" sy="50000" algn="bl" rotWithShape="0">
                  <a:srgbClr val="000000"/>
                </a:outerShdw>
              </a:effectLst>
              <a:scene3d>
                <a:camera prst="perspectiveFront" fov="5400000"/>
                <a:lightRig rig="threePt" dir="t">
                  <a:rot lat="0" lon="0" rev="19200000"/>
                </a:lightRig>
              </a:scene3d>
              <a:sp3d extrusionH="25400">
                <a:bevelT w="304800" h="152400" prst="hardEdge"/>
                <a:extrusionClr>
                  <a:srgbClr val="000000"/>
                </a:extrusionClr>
              </a:sp3d>
            </p:spPr>
          </p:pic>
          <p:pic>
            <p:nvPicPr>
              <p:cNvPr id="206" name="图片 205" descr="蓝色的生日蛋糕&#10;&#10;低可信度描述已自动生成">
                <a:extLst>
                  <a:ext uri="{FF2B5EF4-FFF2-40B4-BE49-F238E27FC236}">
                    <a16:creationId xmlns:a16="http://schemas.microsoft.com/office/drawing/2014/main" id="{F48E1461-D764-76BF-996E-E340FC2221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6">
                <a:alphaModFix amt="2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35063" y="311873"/>
                <a:ext cx="180000" cy="180000"/>
              </a:xfrm>
              <a:prstGeom prst="ellipse">
                <a:avLst/>
              </a:prstGeom>
              <a:ln w="6350" cap="rnd">
                <a:solidFill>
                  <a:schemeClr val="accent5">
                    <a:lumMod val="75000"/>
                    <a:alpha val="25000"/>
                  </a:schemeClr>
                </a:solidFill>
                <a:prstDash val="solid"/>
              </a:ln>
              <a:effectLst>
                <a:outerShdw blurRad="63500" sx="50000" sy="50000" algn="bl" rotWithShape="0">
                  <a:srgbClr val="000000"/>
                </a:outerShdw>
              </a:effectLst>
              <a:scene3d>
                <a:camera prst="perspectiveFront" fov="5400000"/>
                <a:lightRig rig="threePt" dir="t">
                  <a:rot lat="0" lon="0" rev="19200000"/>
                </a:lightRig>
              </a:scene3d>
              <a:sp3d extrusionH="25400">
                <a:bevelT w="304800" h="152400" prst="hardEdge"/>
                <a:extrusionClr>
                  <a:srgbClr val="000000"/>
                </a:extrusionClr>
              </a:sp3d>
            </p:spPr>
          </p:pic>
          <p:pic>
            <p:nvPicPr>
              <p:cNvPr id="208" name="图片 207">
                <a:extLst>
                  <a:ext uri="{FF2B5EF4-FFF2-40B4-BE49-F238E27FC236}">
                    <a16:creationId xmlns:a16="http://schemas.microsoft.com/office/drawing/2014/main" id="{1E332D5D-D0D8-4ADA-28E2-E02E654CD7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7">
                <a:alphaModFix amt="2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92135" y="317382"/>
                <a:ext cx="180000" cy="180000"/>
              </a:xfrm>
              <a:prstGeom prst="ellipse">
                <a:avLst/>
              </a:prstGeom>
              <a:ln w="6350" cap="rnd">
                <a:solidFill>
                  <a:schemeClr val="accent5">
                    <a:lumMod val="75000"/>
                    <a:alpha val="25000"/>
                  </a:schemeClr>
                </a:solidFill>
                <a:prstDash val="solid"/>
              </a:ln>
              <a:effectLst>
                <a:outerShdw blurRad="63500" sx="50000" sy="50000" algn="bl" rotWithShape="0">
                  <a:srgbClr val="000000"/>
                </a:outerShdw>
              </a:effectLst>
              <a:scene3d>
                <a:camera prst="perspectiveFront" fov="5400000"/>
                <a:lightRig rig="threePt" dir="t">
                  <a:rot lat="0" lon="0" rev="19200000"/>
                </a:lightRig>
              </a:scene3d>
              <a:sp3d extrusionH="25400">
                <a:bevelT w="304800" h="152400" prst="hardEdge"/>
                <a:extrusionClr>
                  <a:srgbClr val="000000"/>
                </a:extrusionClr>
              </a:sp3d>
            </p:spPr>
          </p:pic>
          <p:cxnSp>
            <p:nvCxnSpPr>
              <p:cNvPr id="210" name="直接连接符 209">
                <a:extLst>
                  <a:ext uri="{FF2B5EF4-FFF2-40B4-BE49-F238E27FC236}">
                    <a16:creationId xmlns:a16="http://schemas.microsoft.com/office/drawing/2014/main" id="{7743E782-FE03-3F9C-691B-842FD7C3D64B}"/>
                  </a:ext>
                </a:extLst>
              </p:cNvPr>
              <p:cNvCxnSpPr>
                <a:cxnSpLocks/>
                <a:stCxn id="208" idx="5"/>
                <a:endCxn id="200" idx="1"/>
              </p:cNvCxnSpPr>
              <p:nvPr/>
            </p:nvCxnSpPr>
            <p:spPr>
              <a:xfrm>
                <a:off x="4545775" y="471022"/>
                <a:ext cx="48128" cy="56089"/>
              </a:xfrm>
              <a:prstGeom prst="line">
                <a:avLst/>
              </a:prstGeom>
              <a:ln>
                <a:solidFill>
                  <a:schemeClr val="accent5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直接连接符 210">
                <a:extLst>
                  <a:ext uri="{FF2B5EF4-FFF2-40B4-BE49-F238E27FC236}">
                    <a16:creationId xmlns:a16="http://schemas.microsoft.com/office/drawing/2014/main" id="{AF51E8B2-A652-832B-023A-D3A8938B67B0}"/>
                  </a:ext>
                </a:extLst>
              </p:cNvPr>
              <p:cNvCxnSpPr>
                <a:cxnSpLocks/>
                <a:stCxn id="198" idx="7"/>
                <a:endCxn id="200" idx="2"/>
              </p:cNvCxnSpPr>
              <p:nvPr/>
            </p:nvCxnSpPr>
            <p:spPr>
              <a:xfrm flipV="1">
                <a:off x="4505400" y="590751"/>
                <a:ext cx="62143" cy="26360"/>
              </a:xfrm>
              <a:prstGeom prst="line">
                <a:avLst/>
              </a:prstGeom>
              <a:ln>
                <a:solidFill>
                  <a:schemeClr val="accent5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直接连接符 220">
                <a:extLst>
                  <a:ext uri="{FF2B5EF4-FFF2-40B4-BE49-F238E27FC236}">
                    <a16:creationId xmlns:a16="http://schemas.microsoft.com/office/drawing/2014/main" id="{0DA0BC06-B3E8-C491-BFF7-1B627F666F45}"/>
                  </a:ext>
                </a:extLst>
              </p:cNvPr>
              <p:cNvCxnSpPr>
                <a:cxnSpLocks/>
                <a:stCxn id="202" idx="0"/>
                <a:endCxn id="200" idx="4"/>
              </p:cNvCxnSpPr>
              <p:nvPr/>
            </p:nvCxnSpPr>
            <p:spPr>
              <a:xfrm flipH="1" flipV="1">
                <a:off x="4657543" y="680751"/>
                <a:ext cx="4592" cy="43395"/>
              </a:xfrm>
              <a:prstGeom prst="line">
                <a:avLst/>
              </a:prstGeom>
              <a:ln>
                <a:solidFill>
                  <a:schemeClr val="accent5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直接连接符 225">
                <a:extLst>
                  <a:ext uri="{FF2B5EF4-FFF2-40B4-BE49-F238E27FC236}">
                    <a16:creationId xmlns:a16="http://schemas.microsoft.com/office/drawing/2014/main" id="{C36525B3-0A7B-AE76-EB13-AC8C666EA5C5}"/>
                  </a:ext>
                </a:extLst>
              </p:cNvPr>
              <p:cNvCxnSpPr>
                <a:cxnSpLocks/>
                <a:stCxn id="204" idx="1"/>
                <a:endCxn id="200" idx="6"/>
              </p:cNvCxnSpPr>
              <p:nvPr/>
            </p:nvCxnSpPr>
            <p:spPr>
              <a:xfrm flipH="1" flipV="1">
                <a:off x="4747543" y="590751"/>
                <a:ext cx="71327" cy="7782"/>
              </a:xfrm>
              <a:prstGeom prst="line">
                <a:avLst/>
              </a:prstGeom>
              <a:ln>
                <a:solidFill>
                  <a:schemeClr val="accent5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直接连接符 228">
                <a:extLst>
                  <a:ext uri="{FF2B5EF4-FFF2-40B4-BE49-F238E27FC236}">
                    <a16:creationId xmlns:a16="http://schemas.microsoft.com/office/drawing/2014/main" id="{72D85FA9-F5B1-57C7-C165-A454AEEE753B}"/>
                  </a:ext>
                </a:extLst>
              </p:cNvPr>
              <p:cNvCxnSpPr>
                <a:cxnSpLocks/>
                <a:stCxn id="206" idx="3"/>
                <a:endCxn id="200" idx="7"/>
              </p:cNvCxnSpPr>
              <p:nvPr/>
            </p:nvCxnSpPr>
            <p:spPr>
              <a:xfrm flipH="1">
                <a:off x="4721183" y="465513"/>
                <a:ext cx="40240" cy="61598"/>
              </a:xfrm>
              <a:prstGeom prst="line">
                <a:avLst/>
              </a:prstGeom>
              <a:ln>
                <a:solidFill>
                  <a:schemeClr val="accent5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11" name="组合 310">
              <a:extLst>
                <a:ext uri="{FF2B5EF4-FFF2-40B4-BE49-F238E27FC236}">
                  <a16:creationId xmlns:a16="http://schemas.microsoft.com/office/drawing/2014/main" id="{A9090408-ED0A-D139-14FF-2BE7C9ABA019}"/>
                </a:ext>
              </a:extLst>
            </p:cNvPr>
            <p:cNvGrpSpPr/>
            <p:nvPr/>
          </p:nvGrpSpPr>
          <p:grpSpPr>
            <a:xfrm>
              <a:off x="3895049" y="1307259"/>
              <a:ext cx="637583" cy="586145"/>
              <a:chOff x="4224533" y="1016843"/>
              <a:chExt cx="637583" cy="583395"/>
            </a:xfrm>
          </p:grpSpPr>
          <p:pic>
            <p:nvPicPr>
              <p:cNvPr id="258" name="图片 257" descr="图片包含 人, 小孩, 女孩, 骑&#10;&#10;描述已自动生成">
                <a:extLst>
                  <a:ext uri="{FF2B5EF4-FFF2-40B4-BE49-F238E27FC236}">
                    <a16:creationId xmlns:a16="http://schemas.microsoft.com/office/drawing/2014/main" id="{996ABBF1-2A17-D97A-6D90-86456F8CB3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8">
                <a:alphaModFix amt="5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82116" y="1267415"/>
                <a:ext cx="180000" cy="180000"/>
              </a:xfrm>
              <a:prstGeom prst="ellipse">
                <a:avLst/>
              </a:prstGeom>
              <a:ln w="6350" cap="rnd">
                <a:solidFill>
                  <a:schemeClr val="accent5">
                    <a:lumMod val="60000"/>
                    <a:lumOff val="40000"/>
                    <a:alpha val="50000"/>
                  </a:schemeClr>
                </a:solidFill>
                <a:prstDash val="solid"/>
              </a:ln>
              <a:effectLst>
                <a:outerShdw blurRad="63500" sx="50000" sy="50000" algn="bl" rotWithShape="0">
                  <a:srgbClr val="000000"/>
                </a:outerShdw>
              </a:effectLst>
              <a:scene3d>
                <a:camera prst="perspectiveFront" fov="5400000"/>
                <a:lightRig rig="threePt" dir="t">
                  <a:rot lat="0" lon="0" rev="19200000"/>
                </a:lightRig>
              </a:scene3d>
              <a:sp3d extrusionH="25400">
                <a:bevelT w="304800" h="152400" prst="hardEdge"/>
                <a:extrusionClr>
                  <a:srgbClr val="000000"/>
                </a:extrusionClr>
              </a:sp3d>
            </p:spPr>
          </p:pic>
          <p:pic>
            <p:nvPicPr>
              <p:cNvPr id="260" name="图片 259" descr="男人站在路上走&#10;&#10;描述已自动生成">
                <a:extLst>
                  <a:ext uri="{FF2B5EF4-FFF2-40B4-BE49-F238E27FC236}">
                    <a16:creationId xmlns:a16="http://schemas.microsoft.com/office/drawing/2014/main" id="{D1C3F55A-5D3A-242D-C393-F123F025CC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9">
                <a:alphaModFix amt="5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14261" y="1016843"/>
                <a:ext cx="180000" cy="180000"/>
              </a:xfrm>
              <a:prstGeom prst="ellipse">
                <a:avLst/>
              </a:prstGeom>
              <a:ln w="6350" cap="rnd">
                <a:solidFill>
                  <a:schemeClr val="accent5">
                    <a:lumMod val="60000"/>
                    <a:lumOff val="40000"/>
                    <a:alpha val="50000"/>
                  </a:schemeClr>
                </a:solidFill>
                <a:prstDash val="solid"/>
              </a:ln>
              <a:effectLst>
                <a:outerShdw blurRad="63500" sx="50000" sy="50000" algn="bl" rotWithShape="0">
                  <a:srgbClr val="000000"/>
                </a:outerShdw>
              </a:effectLst>
              <a:scene3d>
                <a:camera prst="perspectiveFront" fov="5400000"/>
                <a:lightRig rig="threePt" dir="t">
                  <a:rot lat="0" lon="0" rev="19200000"/>
                </a:lightRig>
              </a:scene3d>
              <a:sp3d extrusionH="25400">
                <a:bevelT w="304800" h="152400" prst="hardEdge"/>
                <a:extrusionClr>
                  <a:srgbClr val="000000"/>
                </a:extrusionClr>
              </a:sp3d>
            </p:spPr>
          </p:pic>
          <p:pic>
            <p:nvPicPr>
              <p:cNvPr id="262" name="图片 261" descr="穿着滑雪服装的女子&#10;&#10;中度可信度描述已自动生成">
                <a:extLst>
                  <a:ext uri="{FF2B5EF4-FFF2-40B4-BE49-F238E27FC236}">
                    <a16:creationId xmlns:a16="http://schemas.microsoft.com/office/drawing/2014/main" id="{22CAA4A8-CE2B-449A-5C0E-4B24086CF8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0">
                <a:alphaModFix amt="5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54219" y="1420238"/>
                <a:ext cx="180000" cy="180000"/>
              </a:xfrm>
              <a:prstGeom prst="ellipse">
                <a:avLst/>
              </a:prstGeom>
              <a:ln w="6350" cap="rnd">
                <a:solidFill>
                  <a:schemeClr val="accent5">
                    <a:lumMod val="60000"/>
                    <a:lumOff val="40000"/>
                    <a:alpha val="50000"/>
                  </a:schemeClr>
                </a:solidFill>
                <a:prstDash val="solid"/>
              </a:ln>
              <a:effectLst>
                <a:outerShdw blurRad="63500" sx="50000" sy="50000" algn="bl" rotWithShape="0">
                  <a:srgbClr val="000000"/>
                </a:outerShdw>
              </a:effectLst>
              <a:scene3d>
                <a:camera prst="perspectiveFront" fov="5400000"/>
                <a:lightRig rig="threePt" dir="t">
                  <a:rot lat="0" lon="0" rev="19200000"/>
                </a:lightRig>
              </a:scene3d>
              <a:sp3d extrusionH="25400">
                <a:bevelT w="304800" h="152400" prst="hardEdge"/>
                <a:extrusionClr>
                  <a:srgbClr val="000000"/>
                </a:extrusionClr>
              </a:sp3d>
            </p:spPr>
          </p:pic>
          <p:pic>
            <p:nvPicPr>
              <p:cNvPr id="264" name="图片 263" descr="图片包含 户外, 人, 走, 男人&#10;&#10;描述已自动生成">
                <a:extLst>
                  <a:ext uri="{FF2B5EF4-FFF2-40B4-BE49-F238E27FC236}">
                    <a16:creationId xmlns:a16="http://schemas.microsoft.com/office/drawing/2014/main" id="{45C8C44F-43EB-0510-CD1F-C13A5D7F8C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1">
                <a:alphaModFix amt="5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05665" y="1034655"/>
                <a:ext cx="180000" cy="180000"/>
              </a:xfrm>
              <a:prstGeom prst="ellipse">
                <a:avLst/>
              </a:prstGeom>
              <a:ln w="6350" cap="rnd">
                <a:solidFill>
                  <a:schemeClr val="accent5">
                    <a:lumMod val="60000"/>
                    <a:lumOff val="40000"/>
                    <a:alpha val="50000"/>
                  </a:schemeClr>
                </a:solidFill>
                <a:prstDash val="solid"/>
              </a:ln>
              <a:effectLst>
                <a:outerShdw blurRad="63500" sx="50000" sy="50000" algn="bl" rotWithShape="0">
                  <a:srgbClr val="000000"/>
                </a:outerShdw>
              </a:effectLst>
              <a:scene3d>
                <a:camera prst="perspectiveFront" fov="5400000"/>
                <a:lightRig rig="threePt" dir="t">
                  <a:rot lat="0" lon="0" rev="19200000"/>
                </a:lightRig>
              </a:scene3d>
              <a:sp3d extrusionH="25400">
                <a:bevelT w="304800" h="152400" prst="hardEdge"/>
                <a:extrusionClr>
                  <a:srgbClr val="000000"/>
                </a:extrusionClr>
              </a:sp3d>
            </p:spPr>
          </p:pic>
          <p:pic>
            <p:nvPicPr>
              <p:cNvPr id="266" name="图片 265" descr="图片包含 建筑, 西装, 华美, 站&#10;&#10;描述已自动生成">
                <a:extLst>
                  <a:ext uri="{FF2B5EF4-FFF2-40B4-BE49-F238E27FC236}">
                    <a16:creationId xmlns:a16="http://schemas.microsoft.com/office/drawing/2014/main" id="{95861427-2C9C-7AA0-F180-5A32F31249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2">
                <a:alphaModFix amt="5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52520" y="1196843"/>
                <a:ext cx="180000" cy="180000"/>
              </a:xfrm>
              <a:prstGeom prst="ellipse">
                <a:avLst/>
              </a:prstGeom>
              <a:ln w="6350" cap="rnd">
                <a:solidFill>
                  <a:schemeClr val="accent5">
                    <a:lumMod val="60000"/>
                    <a:lumOff val="40000"/>
                    <a:alpha val="50000"/>
                  </a:schemeClr>
                </a:solidFill>
                <a:prstDash val="solid"/>
              </a:ln>
              <a:effectLst>
                <a:outerShdw blurRad="63500" sx="50000" sy="50000" algn="bl" rotWithShape="0">
                  <a:srgbClr val="000000"/>
                </a:outerShdw>
              </a:effectLst>
              <a:scene3d>
                <a:camera prst="perspectiveFront" fov="5400000"/>
                <a:lightRig rig="threePt" dir="t">
                  <a:rot lat="0" lon="0" rev="19200000"/>
                </a:lightRig>
              </a:scene3d>
              <a:sp3d extrusionH="25400">
                <a:bevelT w="304800" h="152400" prst="hardEdge"/>
                <a:extrusionClr>
                  <a:srgbClr val="000000"/>
                </a:extrusionClr>
              </a:sp3d>
            </p:spPr>
          </p:pic>
          <p:pic>
            <p:nvPicPr>
              <p:cNvPr id="268" name="图片 267">
                <a:extLst>
                  <a:ext uri="{FF2B5EF4-FFF2-40B4-BE49-F238E27FC236}">
                    <a16:creationId xmlns:a16="http://schemas.microsoft.com/office/drawing/2014/main" id="{1303EEA2-2C81-31A3-3A7F-917FA0AB94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3">
                <a:alphaModFix amt="5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224533" y="1278754"/>
                <a:ext cx="180000" cy="180000"/>
              </a:xfrm>
              <a:prstGeom prst="ellipse">
                <a:avLst/>
              </a:prstGeom>
              <a:ln w="6350" cap="rnd">
                <a:solidFill>
                  <a:schemeClr val="accent5">
                    <a:lumMod val="60000"/>
                    <a:lumOff val="40000"/>
                    <a:alpha val="50000"/>
                  </a:schemeClr>
                </a:solidFill>
                <a:prstDash val="solid"/>
              </a:ln>
              <a:effectLst>
                <a:outerShdw blurRad="63500" sx="50000" sy="50000" algn="bl" rotWithShape="0">
                  <a:srgbClr val="000000"/>
                </a:outerShdw>
              </a:effectLst>
              <a:scene3d>
                <a:camera prst="perspectiveFront" fov="5400000"/>
                <a:lightRig rig="threePt" dir="t">
                  <a:rot lat="0" lon="0" rev="19200000"/>
                </a:lightRig>
              </a:scene3d>
              <a:sp3d extrusionH="25400">
                <a:bevelT w="304800" h="152400" prst="hardEdge"/>
                <a:extrusionClr>
                  <a:srgbClr val="000000"/>
                </a:extrusionClr>
              </a:sp3d>
            </p:spPr>
          </p:pic>
          <p:cxnSp>
            <p:nvCxnSpPr>
              <p:cNvPr id="271" name="直接连接符 270">
                <a:extLst>
                  <a:ext uri="{FF2B5EF4-FFF2-40B4-BE49-F238E27FC236}">
                    <a16:creationId xmlns:a16="http://schemas.microsoft.com/office/drawing/2014/main" id="{CC0EE9F7-E39A-024E-7CC0-5C513A34011C}"/>
                  </a:ext>
                </a:extLst>
              </p:cNvPr>
              <p:cNvCxnSpPr>
                <a:stCxn id="266" idx="1"/>
                <a:endCxn id="264" idx="5"/>
              </p:cNvCxnSpPr>
              <p:nvPr/>
            </p:nvCxnSpPr>
            <p:spPr>
              <a:xfrm flipH="1" flipV="1">
                <a:off x="4459305" y="1188295"/>
                <a:ext cx="19575" cy="34908"/>
              </a:xfrm>
              <a:prstGeom prst="line">
                <a:avLst/>
              </a:prstGeom>
              <a:ln w="6350">
                <a:solidFill>
                  <a:schemeClr val="accent5">
                    <a:lumMod val="60000"/>
                    <a:lumOff val="40000"/>
                    <a:alpha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直接连接符 272">
                <a:extLst>
                  <a:ext uri="{FF2B5EF4-FFF2-40B4-BE49-F238E27FC236}">
                    <a16:creationId xmlns:a16="http://schemas.microsoft.com/office/drawing/2014/main" id="{626195A4-E955-6C3C-60FB-04EAFE5C1F82}"/>
                  </a:ext>
                </a:extLst>
              </p:cNvPr>
              <p:cNvCxnSpPr>
                <a:cxnSpLocks/>
                <a:stCxn id="266" idx="2"/>
                <a:endCxn id="268" idx="7"/>
              </p:cNvCxnSpPr>
              <p:nvPr/>
            </p:nvCxnSpPr>
            <p:spPr>
              <a:xfrm flipH="1">
                <a:off x="4378173" y="1286843"/>
                <a:ext cx="74347" cy="18271"/>
              </a:xfrm>
              <a:prstGeom prst="line">
                <a:avLst/>
              </a:prstGeom>
              <a:ln w="6350">
                <a:solidFill>
                  <a:schemeClr val="accent5">
                    <a:lumMod val="60000"/>
                    <a:lumOff val="40000"/>
                    <a:alpha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直接连接符 276">
                <a:extLst>
                  <a:ext uri="{FF2B5EF4-FFF2-40B4-BE49-F238E27FC236}">
                    <a16:creationId xmlns:a16="http://schemas.microsoft.com/office/drawing/2014/main" id="{0989584D-B372-958E-E27A-EA48A387DF7F}"/>
                  </a:ext>
                </a:extLst>
              </p:cNvPr>
              <p:cNvCxnSpPr>
                <a:cxnSpLocks/>
                <a:stCxn id="266" idx="4"/>
                <a:endCxn id="262" idx="0"/>
              </p:cNvCxnSpPr>
              <p:nvPr/>
            </p:nvCxnSpPr>
            <p:spPr>
              <a:xfrm>
                <a:off x="4542520" y="1376843"/>
                <a:ext cx="1699" cy="43395"/>
              </a:xfrm>
              <a:prstGeom prst="line">
                <a:avLst/>
              </a:prstGeom>
              <a:ln w="6350">
                <a:solidFill>
                  <a:schemeClr val="accent5">
                    <a:lumMod val="60000"/>
                    <a:lumOff val="40000"/>
                    <a:alpha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直接连接符 279">
                <a:extLst>
                  <a:ext uri="{FF2B5EF4-FFF2-40B4-BE49-F238E27FC236}">
                    <a16:creationId xmlns:a16="http://schemas.microsoft.com/office/drawing/2014/main" id="{4426DC70-3E7F-4113-D9F5-5DB9D1411B66}"/>
                  </a:ext>
                </a:extLst>
              </p:cNvPr>
              <p:cNvCxnSpPr>
                <a:cxnSpLocks/>
                <a:stCxn id="266" idx="6"/>
                <a:endCxn id="258" idx="1"/>
              </p:cNvCxnSpPr>
              <p:nvPr/>
            </p:nvCxnSpPr>
            <p:spPr>
              <a:xfrm>
                <a:off x="4632520" y="1286843"/>
                <a:ext cx="75956" cy="6932"/>
              </a:xfrm>
              <a:prstGeom prst="line">
                <a:avLst/>
              </a:prstGeom>
              <a:ln w="6350">
                <a:solidFill>
                  <a:schemeClr val="accent5">
                    <a:lumMod val="60000"/>
                    <a:lumOff val="40000"/>
                    <a:alpha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3" name="直接连接符 282">
                <a:extLst>
                  <a:ext uri="{FF2B5EF4-FFF2-40B4-BE49-F238E27FC236}">
                    <a16:creationId xmlns:a16="http://schemas.microsoft.com/office/drawing/2014/main" id="{A2FE803D-4542-79C0-384E-486350470C7E}"/>
                  </a:ext>
                </a:extLst>
              </p:cNvPr>
              <p:cNvCxnSpPr>
                <a:cxnSpLocks/>
                <a:stCxn id="266" idx="7"/>
                <a:endCxn id="260" idx="3"/>
              </p:cNvCxnSpPr>
              <p:nvPr/>
            </p:nvCxnSpPr>
            <p:spPr>
              <a:xfrm flipV="1">
                <a:off x="4606160" y="1170483"/>
                <a:ext cx="34461" cy="52720"/>
              </a:xfrm>
              <a:prstGeom prst="line">
                <a:avLst/>
              </a:prstGeom>
              <a:ln w="6350">
                <a:solidFill>
                  <a:schemeClr val="accent5">
                    <a:lumMod val="60000"/>
                    <a:lumOff val="40000"/>
                    <a:alpha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50" name="组合 349">
              <a:extLst>
                <a:ext uri="{FF2B5EF4-FFF2-40B4-BE49-F238E27FC236}">
                  <a16:creationId xmlns:a16="http://schemas.microsoft.com/office/drawing/2014/main" id="{EC5FA26F-01B0-8C8E-4775-1DE94C59E73F}"/>
                </a:ext>
              </a:extLst>
            </p:cNvPr>
            <p:cNvGrpSpPr/>
            <p:nvPr/>
          </p:nvGrpSpPr>
          <p:grpSpPr>
            <a:xfrm>
              <a:off x="4376838" y="120139"/>
              <a:ext cx="632444" cy="601437"/>
              <a:chOff x="3850358" y="1636660"/>
              <a:chExt cx="632444" cy="598616"/>
            </a:xfrm>
          </p:grpSpPr>
          <p:pic>
            <p:nvPicPr>
              <p:cNvPr id="313" name="图片 312">
                <a:extLst>
                  <a:ext uri="{FF2B5EF4-FFF2-40B4-BE49-F238E27FC236}">
                    <a16:creationId xmlns:a16="http://schemas.microsoft.com/office/drawing/2014/main" id="{7C939A4C-D29D-BD15-C3D7-25F9F3D8E0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02802" y="1860627"/>
                <a:ext cx="180000" cy="180000"/>
              </a:xfrm>
              <a:prstGeom prst="ellipse">
                <a:avLst/>
              </a:prstGeom>
              <a:ln w="6350" cap="rnd">
                <a:solidFill>
                  <a:srgbClr val="495BC7"/>
                </a:solidFill>
                <a:prstDash val="solid"/>
              </a:ln>
              <a:effectLst>
                <a:outerShdw blurRad="63500" sx="50000" sy="50000" algn="bl" rotWithShape="0">
                  <a:srgbClr val="000000"/>
                </a:outerShdw>
              </a:effectLst>
              <a:scene3d>
                <a:camera prst="perspectiveFront" fov="5400000"/>
                <a:lightRig rig="threePt" dir="t">
                  <a:rot lat="0" lon="0" rev="19200000"/>
                </a:lightRig>
              </a:scene3d>
              <a:sp3d extrusionH="25400">
                <a:bevelT w="304800" h="152400" prst="hardEdge"/>
                <a:extrusionClr>
                  <a:srgbClr val="000000"/>
                </a:extrusionClr>
              </a:sp3d>
            </p:spPr>
          </p:pic>
          <p:pic>
            <p:nvPicPr>
              <p:cNvPr id="315" name="图片 314">
                <a:extLst>
                  <a:ext uri="{FF2B5EF4-FFF2-40B4-BE49-F238E27FC236}">
                    <a16:creationId xmlns:a16="http://schemas.microsoft.com/office/drawing/2014/main" id="{B14D65C0-D444-A198-7462-D51BCD3D17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69857" y="1838789"/>
                <a:ext cx="180000" cy="180000"/>
              </a:xfrm>
              <a:prstGeom prst="ellipse">
                <a:avLst/>
              </a:prstGeom>
              <a:ln w="6350" cap="rnd">
                <a:solidFill>
                  <a:srgbClr val="495BC7"/>
                </a:solidFill>
                <a:prstDash val="solid"/>
              </a:ln>
              <a:effectLst>
                <a:outerShdw blurRad="63500" sx="50000" sy="50000" algn="bl" rotWithShape="0">
                  <a:srgbClr val="000000"/>
                </a:outerShdw>
              </a:effectLst>
              <a:scene3d>
                <a:camera prst="perspectiveFront" fov="5400000"/>
                <a:lightRig rig="threePt" dir="t">
                  <a:rot lat="0" lon="0" rev="19200000"/>
                </a:lightRig>
              </a:scene3d>
              <a:sp3d extrusionH="25400">
                <a:bevelT w="304800" h="152400" prst="hardEdge"/>
                <a:extrusionClr>
                  <a:srgbClr val="000000"/>
                </a:extrusionClr>
              </a:sp3d>
            </p:spPr>
          </p:pic>
          <p:pic>
            <p:nvPicPr>
              <p:cNvPr id="317" name="图片 316" descr="墙上的海报&#10;&#10;中度可信度描述已自动生成">
                <a:extLst>
                  <a:ext uri="{FF2B5EF4-FFF2-40B4-BE49-F238E27FC236}">
                    <a16:creationId xmlns:a16="http://schemas.microsoft.com/office/drawing/2014/main" id="{1728E0CC-90F1-B55B-E520-BB4FAAA1AD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50358" y="1934434"/>
                <a:ext cx="180000" cy="180000"/>
              </a:xfrm>
              <a:prstGeom prst="ellipse">
                <a:avLst/>
              </a:prstGeom>
              <a:ln w="6350" cap="rnd">
                <a:solidFill>
                  <a:srgbClr val="495BC7"/>
                </a:solidFill>
                <a:prstDash val="solid"/>
              </a:ln>
              <a:effectLst>
                <a:outerShdw blurRad="63500" sx="50000" sy="50000" algn="bl" rotWithShape="0">
                  <a:srgbClr val="000000"/>
                </a:outerShdw>
              </a:effectLst>
              <a:scene3d>
                <a:camera prst="perspectiveFront" fov="5400000"/>
                <a:lightRig rig="threePt" dir="t">
                  <a:rot lat="0" lon="0" rev="19200000"/>
                </a:lightRig>
              </a:scene3d>
              <a:sp3d extrusionH="25400">
                <a:bevelT w="304800" h="152400" prst="hardEdge"/>
                <a:extrusionClr>
                  <a:srgbClr val="000000"/>
                </a:extrusionClr>
              </a:sp3d>
            </p:spPr>
          </p:pic>
          <p:pic>
            <p:nvPicPr>
              <p:cNvPr id="319" name="图片 318">
                <a:extLst>
                  <a:ext uri="{FF2B5EF4-FFF2-40B4-BE49-F238E27FC236}">
                    <a16:creationId xmlns:a16="http://schemas.microsoft.com/office/drawing/2014/main" id="{F92198CD-B16A-D63E-AF50-6DD3BE3CEF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84562" y="1672110"/>
                <a:ext cx="180000" cy="180000"/>
              </a:xfrm>
              <a:prstGeom prst="ellipse">
                <a:avLst/>
              </a:prstGeom>
              <a:ln w="6350" cap="rnd">
                <a:solidFill>
                  <a:srgbClr val="495BC7"/>
                </a:solidFill>
                <a:prstDash val="solid"/>
              </a:ln>
              <a:effectLst>
                <a:outerShdw blurRad="63500" sx="50000" sy="50000" algn="bl" rotWithShape="0">
                  <a:srgbClr val="000000"/>
                </a:outerShdw>
              </a:effectLst>
              <a:scene3d>
                <a:camera prst="perspectiveFront" fov="5400000"/>
                <a:lightRig rig="threePt" dir="t">
                  <a:rot lat="0" lon="0" rev="19200000"/>
                </a:lightRig>
              </a:scene3d>
              <a:sp3d extrusionH="25400">
                <a:bevelT w="304800" h="152400" prst="hardEdge"/>
                <a:extrusionClr>
                  <a:srgbClr val="000000"/>
                </a:extrusionClr>
              </a:sp3d>
            </p:spPr>
          </p:pic>
          <p:pic>
            <p:nvPicPr>
              <p:cNvPr id="321" name="图片 320" descr="图片包含 人, 户外, 男人, 站&#10;&#10;描述已自动生成">
                <a:extLst>
                  <a:ext uri="{FF2B5EF4-FFF2-40B4-BE49-F238E27FC236}">
                    <a16:creationId xmlns:a16="http://schemas.microsoft.com/office/drawing/2014/main" id="{8A6EA0A2-52D7-0B13-1A33-98DC2C5665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66884" y="1636660"/>
                <a:ext cx="180000" cy="180000"/>
              </a:xfrm>
              <a:prstGeom prst="ellipse">
                <a:avLst/>
              </a:prstGeom>
              <a:ln w="6350" cap="rnd">
                <a:solidFill>
                  <a:srgbClr val="495BC7"/>
                </a:solidFill>
                <a:prstDash val="solid"/>
              </a:ln>
              <a:effectLst>
                <a:outerShdw blurRad="63500" sx="50000" sy="50000" algn="bl" rotWithShape="0">
                  <a:srgbClr val="000000"/>
                </a:outerShdw>
              </a:effectLst>
              <a:scene3d>
                <a:camera prst="perspectiveFront" fov="5400000"/>
                <a:lightRig rig="threePt" dir="t">
                  <a:rot lat="0" lon="0" rev="19200000"/>
                </a:lightRig>
              </a:scene3d>
              <a:sp3d extrusionH="25400">
                <a:bevelT w="304800" h="152400" prst="hardEdge"/>
                <a:extrusionClr>
                  <a:srgbClr val="000000"/>
                </a:extrusionClr>
              </a:sp3d>
            </p:spPr>
          </p:pic>
          <p:pic>
            <p:nvPicPr>
              <p:cNvPr id="323" name="图片 322">
                <a:extLst>
                  <a:ext uri="{FF2B5EF4-FFF2-40B4-BE49-F238E27FC236}">
                    <a16:creationId xmlns:a16="http://schemas.microsoft.com/office/drawing/2014/main" id="{4E42CE54-0CE4-1F60-164F-4E0C50E629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68795" y="2055276"/>
                <a:ext cx="180000" cy="180000"/>
              </a:xfrm>
              <a:prstGeom prst="ellipse">
                <a:avLst/>
              </a:prstGeom>
              <a:ln w="6350" cap="rnd">
                <a:solidFill>
                  <a:srgbClr val="495BC7"/>
                </a:solidFill>
                <a:prstDash val="solid"/>
              </a:ln>
              <a:effectLst>
                <a:outerShdw blurRad="63500" sx="50000" sy="50000" algn="bl" rotWithShape="0">
                  <a:srgbClr val="000000"/>
                </a:outerShdw>
              </a:effectLst>
              <a:scene3d>
                <a:camera prst="perspectiveFront" fov="5400000"/>
                <a:lightRig rig="threePt" dir="t">
                  <a:rot lat="0" lon="0" rev="19200000"/>
                </a:lightRig>
              </a:scene3d>
              <a:sp3d extrusionH="25400">
                <a:bevelT w="304800" h="152400" prst="hardEdge"/>
                <a:extrusionClr>
                  <a:srgbClr val="000000"/>
                </a:extrusionClr>
              </a:sp3d>
            </p:spPr>
          </p:pic>
          <p:cxnSp>
            <p:nvCxnSpPr>
              <p:cNvPr id="325" name="直接连接符 324">
                <a:extLst>
                  <a:ext uri="{FF2B5EF4-FFF2-40B4-BE49-F238E27FC236}">
                    <a16:creationId xmlns:a16="http://schemas.microsoft.com/office/drawing/2014/main" id="{6A7BA15B-54B1-6811-8A5E-B42ABDDFE972}"/>
                  </a:ext>
                </a:extLst>
              </p:cNvPr>
              <p:cNvCxnSpPr>
                <a:cxnSpLocks/>
                <a:stCxn id="319" idx="5"/>
                <a:endCxn id="315" idx="1"/>
              </p:cNvCxnSpPr>
              <p:nvPr/>
            </p:nvCxnSpPr>
            <p:spPr>
              <a:xfrm>
                <a:off x="4038202" y="1825750"/>
                <a:ext cx="58015" cy="39399"/>
              </a:xfrm>
              <a:prstGeom prst="line">
                <a:avLst/>
              </a:prstGeom>
              <a:ln>
                <a:solidFill>
                  <a:srgbClr val="495BC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" name="直接连接符 326">
                <a:extLst>
                  <a:ext uri="{FF2B5EF4-FFF2-40B4-BE49-F238E27FC236}">
                    <a16:creationId xmlns:a16="http://schemas.microsoft.com/office/drawing/2014/main" id="{156E8DFB-2195-CF5F-34CD-8A79C3B4DE5A}"/>
                  </a:ext>
                </a:extLst>
              </p:cNvPr>
              <p:cNvCxnSpPr>
                <a:cxnSpLocks/>
                <a:stCxn id="321" idx="4"/>
                <a:endCxn id="315" idx="7"/>
              </p:cNvCxnSpPr>
              <p:nvPr/>
            </p:nvCxnSpPr>
            <p:spPr>
              <a:xfrm flipH="1">
                <a:off x="4223497" y="1816660"/>
                <a:ext cx="33387" cy="48489"/>
              </a:xfrm>
              <a:prstGeom prst="line">
                <a:avLst/>
              </a:prstGeom>
              <a:ln>
                <a:solidFill>
                  <a:srgbClr val="495BC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" name="直接连接符 329">
                <a:extLst>
                  <a:ext uri="{FF2B5EF4-FFF2-40B4-BE49-F238E27FC236}">
                    <a16:creationId xmlns:a16="http://schemas.microsoft.com/office/drawing/2014/main" id="{6C8BD852-919B-B38C-AB35-67C17D69217B}"/>
                  </a:ext>
                </a:extLst>
              </p:cNvPr>
              <p:cNvCxnSpPr>
                <a:cxnSpLocks/>
                <a:stCxn id="313" idx="2"/>
                <a:endCxn id="315" idx="6"/>
              </p:cNvCxnSpPr>
              <p:nvPr/>
            </p:nvCxnSpPr>
            <p:spPr>
              <a:xfrm flipH="1" flipV="1">
                <a:off x="4249857" y="1928789"/>
                <a:ext cx="52945" cy="21838"/>
              </a:xfrm>
              <a:prstGeom prst="line">
                <a:avLst/>
              </a:prstGeom>
              <a:ln>
                <a:solidFill>
                  <a:srgbClr val="495BC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" name="直接连接符 332">
                <a:extLst>
                  <a:ext uri="{FF2B5EF4-FFF2-40B4-BE49-F238E27FC236}">
                    <a16:creationId xmlns:a16="http://schemas.microsoft.com/office/drawing/2014/main" id="{8A81A17F-2B9F-2C34-2197-0E981D655A56}"/>
                  </a:ext>
                </a:extLst>
              </p:cNvPr>
              <p:cNvCxnSpPr>
                <a:cxnSpLocks/>
                <a:stCxn id="323" idx="0"/>
                <a:endCxn id="315" idx="4"/>
              </p:cNvCxnSpPr>
              <p:nvPr/>
            </p:nvCxnSpPr>
            <p:spPr>
              <a:xfrm flipV="1">
                <a:off x="4158795" y="2018789"/>
                <a:ext cx="1062" cy="36487"/>
              </a:xfrm>
              <a:prstGeom prst="line">
                <a:avLst/>
              </a:prstGeom>
              <a:ln>
                <a:solidFill>
                  <a:srgbClr val="495BC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" name="直接连接符 337">
                <a:extLst>
                  <a:ext uri="{FF2B5EF4-FFF2-40B4-BE49-F238E27FC236}">
                    <a16:creationId xmlns:a16="http://schemas.microsoft.com/office/drawing/2014/main" id="{C4DC4A88-86B3-B34E-4E7E-4DC458B0D080}"/>
                  </a:ext>
                </a:extLst>
              </p:cNvPr>
              <p:cNvCxnSpPr>
                <a:cxnSpLocks/>
                <a:stCxn id="317" idx="7"/>
                <a:endCxn id="315" idx="2"/>
              </p:cNvCxnSpPr>
              <p:nvPr/>
            </p:nvCxnSpPr>
            <p:spPr>
              <a:xfrm flipV="1">
                <a:off x="4003998" y="1928789"/>
                <a:ext cx="65859" cy="32005"/>
              </a:xfrm>
              <a:prstGeom prst="line">
                <a:avLst/>
              </a:prstGeom>
              <a:ln>
                <a:solidFill>
                  <a:srgbClr val="495BC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25" name="组合 424">
              <a:extLst>
                <a:ext uri="{FF2B5EF4-FFF2-40B4-BE49-F238E27FC236}">
                  <a16:creationId xmlns:a16="http://schemas.microsoft.com/office/drawing/2014/main" id="{F2D682C0-15E5-5736-C693-A507377FFA2D}"/>
                </a:ext>
              </a:extLst>
            </p:cNvPr>
            <p:cNvGrpSpPr/>
            <p:nvPr/>
          </p:nvGrpSpPr>
          <p:grpSpPr>
            <a:xfrm>
              <a:off x="4430315" y="1422078"/>
              <a:ext cx="603852" cy="580953"/>
              <a:chOff x="4020170" y="2362449"/>
              <a:chExt cx="603852" cy="578228"/>
            </a:xfrm>
          </p:grpSpPr>
          <p:pic>
            <p:nvPicPr>
              <p:cNvPr id="391" name="图片 390">
                <a:extLst>
                  <a:ext uri="{FF2B5EF4-FFF2-40B4-BE49-F238E27FC236}">
                    <a16:creationId xmlns:a16="http://schemas.microsoft.com/office/drawing/2014/main" id="{14DAB614-ECC2-4C1D-CC01-125DC0A793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71901" y="2760677"/>
                <a:ext cx="180000" cy="180000"/>
              </a:xfrm>
              <a:prstGeom prst="ellipse">
                <a:avLst/>
              </a:prstGeom>
              <a:ln w="6350" cap="rnd">
                <a:solidFill>
                  <a:schemeClr val="accent5">
                    <a:lumMod val="75000"/>
                  </a:schemeClr>
                </a:solidFill>
                <a:prstDash val="solid"/>
              </a:ln>
              <a:effectLst>
                <a:outerShdw blurRad="63500" sx="50000" sy="50000" algn="bl" rotWithShape="0">
                  <a:srgbClr val="000000"/>
                </a:outerShdw>
              </a:effectLst>
              <a:scene3d>
                <a:camera prst="perspectiveFront" fov="5400000"/>
                <a:lightRig rig="threePt" dir="t">
                  <a:rot lat="0" lon="0" rev="19200000"/>
                </a:lightRig>
              </a:scene3d>
              <a:sp3d extrusionH="25400">
                <a:bevelT w="304800" h="152400" prst="hardEdge"/>
                <a:extrusionClr>
                  <a:srgbClr val="000000"/>
                </a:extrusionClr>
              </a:sp3d>
            </p:spPr>
          </p:pic>
          <p:pic>
            <p:nvPicPr>
              <p:cNvPr id="393" name="图片 392" descr="图片包含 路, 户外, 骑, 男人&#10;&#10;描述已自动生成">
                <a:extLst>
                  <a:ext uri="{FF2B5EF4-FFF2-40B4-BE49-F238E27FC236}">
                    <a16:creationId xmlns:a16="http://schemas.microsoft.com/office/drawing/2014/main" id="{0D968F46-EC91-BAE0-8359-532A319A7C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20170" y="2491624"/>
                <a:ext cx="180000" cy="180000"/>
              </a:xfrm>
              <a:prstGeom prst="ellipse">
                <a:avLst/>
              </a:prstGeom>
              <a:ln w="6350" cap="rnd">
                <a:solidFill>
                  <a:schemeClr val="accent5">
                    <a:lumMod val="75000"/>
                  </a:schemeClr>
                </a:solidFill>
                <a:prstDash val="solid"/>
              </a:ln>
              <a:effectLst>
                <a:outerShdw blurRad="63500" sx="50000" sy="50000" algn="bl" rotWithShape="0">
                  <a:srgbClr val="000000"/>
                </a:outerShdw>
              </a:effectLst>
              <a:scene3d>
                <a:camera prst="perspectiveFront" fov="5400000"/>
                <a:lightRig rig="threePt" dir="t">
                  <a:rot lat="0" lon="0" rev="19200000"/>
                </a:lightRig>
              </a:scene3d>
              <a:sp3d extrusionH="25400">
                <a:bevelT w="304800" h="152400" prst="hardEdge"/>
                <a:extrusionClr>
                  <a:srgbClr val="000000"/>
                </a:extrusionClr>
              </a:sp3d>
            </p:spPr>
          </p:pic>
          <p:pic>
            <p:nvPicPr>
              <p:cNvPr id="395" name="图片 394" descr="图片包含 人, 骑, 华美, 小孩&#10;&#10;描述已自动生成">
                <a:extLst>
                  <a:ext uri="{FF2B5EF4-FFF2-40B4-BE49-F238E27FC236}">
                    <a16:creationId xmlns:a16="http://schemas.microsoft.com/office/drawing/2014/main" id="{3B690982-C43F-3340-F44B-2ADA343D22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44022" y="2500242"/>
                <a:ext cx="180000" cy="180000"/>
              </a:xfrm>
              <a:prstGeom prst="ellipse">
                <a:avLst/>
              </a:prstGeom>
              <a:ln w="6350" cap="rnd">
                <a:solidFill>
                  <a:schemeClr val="accent5">
                    <a:lumMod val="75000"/>
                  </a:schemeClr>
                </a:solidFill>
                <a:prstDash val="solid"/>
              </a:ln>
              <a:effectLst>
                <a:outerShdw blurRad="63500" sx="50000" sy="50000" algn="bl" rotWithShape="0">
                  <a:srgbClr val="000000"/>
                </a:outerShdw>
              </a:effectLst>
              <a:scene3d>
                <a:camera prst="perspectiveFront" fov="5400000"/>
                <a:lightRig rig="threePt" dir="t">
                  <a:rot lat="0" lon="0" rev="19200000"/>
                </a:lightRig>
              </a:scene3d>
              <a:sp3d extrusionH="25400">
                <a:bevelT w="304800" h="152400" prst="hardEdge"/>
                <a:extrusionClr>
                  <a:srgbClr val="000000"/>
                </a:extrusionClr>
              </a:sp3d>
            </p:spPr>
          </p:pic>
          <p:pic>
            <p:nvPicPr>
              <p:cNvPr id="397" name="图片 396">
                <a:extLst>
                  <a:ext uri="{FF2B5EF4-FFF2-40B4-BE49-F238E27FC236}">
                    <a16:creationId xmlns:a16="http://schemas.microsoft.com/office/drawing/2014/main" id="{C611E7F9-6A66-C1F3-96B3-928DCC1BDC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94872" y="2747628"/>
                <a:ext cx="180000" cy="180000"/>
              </a:xfrm>
              <a:prstGeom prst="ellipse">
                <a:avLst/>
              </a:prstGeom>
              <a:ln w="6350" cap="rnd">
                <a:solidFill>
                  <a:schemeClr val="accent5">
                    <a:lumMod val="75000"/>
                  </a:schemeClr>
                </a:solidFill>
                <a:prstDash val="solid"/>
              </a:ln>
              <a:effectLst>
                <a:outerShdw blurRad="63500" sx="50000" sy="50000" algn="bl" rotWithShape="0">
                  <a:srgbClr val="000000"/>
                </a:outerShdw>
              </a:effectLst>
              <a:scene3d>
                <a:camera prst="perspectiveFront" fov="5400000"/>
                <a:lightRig rig="threePt" dir="t">
                  <a:rot lat="0" lon="0" rev="19200000"/>
                </a:lightRig>
              </a:scene3d>
              <a:sp3d extrusionH="25400">
                <a:bevelT w="304800" h="152400" prst="hardEdge"/>
                <a:extrusionClr>
                  <a:srgbClr val="000000"/>
                </a:extrusionClr>
              </a:sp3d>
            </p:spPr>
          </p:pic>
          <p:pic>
            <p:nvPicPr>
              <p:cNvPr id="399" name="图片 398" descr="人站在雪地上滑雪&#10;&#10;描述已自动生成">
                <a:extLst>
                  <a:ext uri="{FF2B5EF4-FFF2-40B4-BE49-F238E27FC236}">
                    <a16:creationId xmlns:a16="http://schemas.microsoft.com/office/drawing/2014/main" id="{74AA8C95-A682-7B9A-FEE2-67606B38C2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232212" y="2590242"/>
                <a:ext cx="180000" cy="180000"/>
              </a:xfrm>
              <a:prstGeom prst="ellipse">
                <a:avLst/>
              </a:prstGeom>
              <a:ln w="6350" cap="rnd">
                <a:solidFill>
                  <a:schemeClr val="accent5">
                    <a:lumMod val="75000"/>
                  </a:schemeClr>
                </a:solidFill>
                <a:prstDash val="solid"/>
              </a:ln>
              <a:effectLst>
                <a:outerShdw blurRad="63500" sx="50000" sy="50000" algn="bl" rotWithShape="0">
                  <a:srgbClr val="000000"/>
                </a:outerShdw>
              </a:effectLst>
              <a:scene3d>
                <a:camera prst="perspectiveFront" fov="5400000"/>
                <a:lightRig rig="threePt" dir="t">
                  <a:rot lat="0" lon="0" rev="19200000"/>
                </a:lightRig>
              </a:scene3d>
              <a:sp3d extrusionH="25400">
                <a:bevelT w="304800" h="152400" prst="hardEdge"/>
                <a:extrusionClr>
                  <a:srgbClr val="000000"/>
                </a:extrusionClr>
              </a:sp3d>
            </p:spPr>
          </p:pic>
          <p:pic>
            <p:nvPicPr>
              <p:cNvPr id="401" name="图片 400" descr="图片包含 小孩, 室内, 小, 玩具&#10;&#10;描述已自动生成">
                <a:extLst>
                  <a:ext uri="{FF2B5EF4-FFF2-40B4-BE49-F238E27FC236}">
                    <a16:creationId xmlns:a16="http://schemas.microsoft.com/office/drawing/2014/main" id="{A186ABEF-3B0F-11AB-4154-7536F03A310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221255" y="2362449"/>
                <a:ext cx="180000" cy="180000"/>
              </a:xfrm>
              <a:prstGeom prst="ellipse">
                <a:avLst/>
              </a:prstGeom>
              <a:ln w="6350" cap="rnd">
                <a:solidFill>
                  <a:schemeClr val="accent5">
                    <a:lumMod val="75000"/>
                  </a:schemeClr>
                </a:solidFill>
                <a:prstDash val="solid"/>
              </a:ln>
              <a:effectLst>
                <a:outerShdw blurRad="63500" sx="50000" sy="50000" algn="bl" rotWithShape="0">
                  <a:srgbClr val="000000"/>
                </a:outerShdw>
              </a:effectLst>
              <a:scene3d>
                <a:camera prst="perspectiveFront" fov="5400000"/>
                <a:lightRig rig="threePt" dir="t">
                  <a:rot lat="0" lon="0" rev="19200000"/>
                </a:lightRig>
              </a:scene3d>
              <a:sp3d extrusionH="25400">
                <a:bevelT w="304800" h="152400" prst="hardEdge"/>
                <a:extrusionClr>
                  <a:srgbClr val="000000"/>
                </a:extrusionClr>
              </a:sp3d>
            </p:spPr>
          </p:pic>
          <p:cxnSp>
            <p:nvCxnSpPr>
              <p:cNvPr id="403" name="直接连接符 402">
                <a:extLst>
                  <a:ext uri="{FF2B5EF4-FFF2-40B4-BE49-F238E27FC236}">
                    <a16:creationId xmlns:a16="http://schemas.microsoft.com/office/drawing/2014/main" id="{3B85DB32-56BB-B32D-01AF-D2F255D8E049}"/>
                  </a:ext>
                </a:extLst>
              </p:cNvPr>
              <p:cNvCxnSpPr>
                <a:stCxn id="401" idx="4"/>
                <a:endCxn id="399" idx="0"/>
              </p:cNvCxnSpPr>
              <p:nvPr/>
            </p:nvCxnSpPr>
            <p:spPr>
              <a:xfrm>
                <a:off x="4311255" y="2542449"/>
                <a:ext cx="10957" cy="47793"/>
              </a:xfrm>
              <a:prstGeom prst="line">
                <a:avLst/>
              </a:prstGeom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4" name="直接连接符 403">
                <a:extLst>
                  <a:ext uri="{FF2B5EF4-FFF2-40B4-BE49-F238E27FC236}">
                    <a16:creationId xmlns:a16="http://schemas.microsoft.com/office/drawing/2014/main" id="{82E76E5E-0714-2325-9253-68F62648DD27}"/>
                  </a:ext>
                </a:extLst>
              </p:cNvPr>
              <p:cNvCxnSpPr>
                <a:cxnSpLocks/>
                <a:stCxn id="395" idx="2"/>
                <a:endCxn id="399" idx="7"/>
              </p:cNvCxnSpPr>
              <p:nvPr/>
            </p:nvCxnSpPr>
            <p:spPr>
              <a:xfrm flipH="1">
                <a:off x="4385852" y="2590242"/>
                <a:ext cx="58170" cy="26360"/>
              </a:xfrm>
              <a:prstGeom prst="line">
                <a:avLst/>
              </a:prstGeom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7" name="直接连接符 406">
                <a:extLst>
                  <a:ext uri="{FF2B5EF4-FFF2-40B4-BE49-F238E27FC236}">
                    <a16:creationId xmlns:a16="http://schemas.microsoft.com/office/drawing/2014/main" id="{FB0D7831-A6DE-7045-0894-DA2B5A6ACB3C}"/>
                  </a:ext>
                </a:extLst>
              </p:cNvPr>
              <p:cNvCxnSpPr>
                <a:cxnSpLocks/>
                <a:stCxn id="397" idx="1"/>
                <a:endCxn id="399" idx="5"/>
              </p:cNvCxnSpPr>
              <p:nvPr/>
            </p:nvCxnSpPr>
            <p:spPr>
              <a:xfrm flipH="1" flipV="1">
                <a:off x="4385852" y="2743882"/>
                <a:ext cx="35380" cy="30106"/>
              </a:xfrm>
              <a:prstGeom prst="line">
                <a:avLst/>
              </a:prstGeom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0" name="直接连接符 409">
                <a:extLst>
                  <a:ext uri="{FF2B5EF4-FFF2-40B4-BE49-F238E27FC236}">
                    <a16:creationId xmlns:a16="http://schemas.microsoft.com/office/drawing/2014/main" id="{DC65E948-A80E-90A6-39C6-E4C5A1CED7D4}"/>
                  </a:ext>
                </a:extLst>
              </p:cNvPr>
              <p:cNvCxnSpPr>
                <a:cxnSpLocks/>
                <a:stCxn id="391" idx="7"/>
                <a:endCxn id="399" idx="3"/>
              </p:cNvCxnSpPr>
              <p:nvPr/>
            </p:nvCxnSpPr>
            <p:spPr>
              <a:xfrm flipV="1">
                <a:off x="4225541" y="2743882"/>
                <a:ext cx="33031" cy="43155"/>
              </a:xfrm>
              <a:prstGeom prst="line">
                <a:avLst/>
              </a:prstGeom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6" name="直接连接符 415">
                <a:extLst>
                  <a:ext uri="{FF2B5EF4-FFF2-40B4-BE49-F238E27FC236}">
                    <a16:creationId xmlns:a16="http://schemas.microsoft.com/office/drawing/2014/main" id="{E5FF2456-D0CA-B55E-16AA-8C15F8A29A76}"/>
                  </a:ext>
                </a:extLst>
              </p:cNvPr>
              <p:cNvCxnSpPr>
                <a:cxnSpLocks/>
                <a:stCxn id="393" idx="5"/>
                <a:endCxn id="399" idx="2"/>
              </p:cNvCxnSpPr>
              <p:nvPr/>
            </p:nvCxnSpPr>
            <p:spPr>
              <a:xfrm>
                <a:off x="4173810" y="2645264"/>
                <a:ext cx="58402" cy="34978"/>
              </a:xfrm>
              <a:prstGeom prst="line">
                <a:avLst/>
              </a:prstGeom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26" name="组合 425">
              <a:extLst>
                <a:ext uri="{FF2B5EF4-FFF2-40B4-BE49-F238E27FC236}">
                  <a16:creationId xmlns:a16="http://schemas.microsoft.com/office/drawing/2014/main" id="{4C340FD5-1E95-F3C8-6330-86819C4E4EF3}"/>
                </a:ext>
              </a:extLst>
            </p:cNvPr>
            <p:cNvGrpSpPr/>
            <p:nvPr/>
          </p:nvGrpSpPr>
          <p:grpSpPr>
            <a:xfrm>
              <a:off x="4689167" y="1018594"/>
              <a:ext cx="681883" cy="316529"/>
              <a:chOff x="3504284" y="967243"/>
              <a:chExt cx="681883" cy="315044"/>
            </a:xfrm>
          </p:grpSpPr>
          <p:sp>
            <p:nvSpPr>
              <p:cNvPr id="427" name="箭头: 右 426">
                <a:extLst>
                  <a:ext uri="{FF2B5EF4-FFF2-40B4-BE49-F238E27FC236}">
                    <a16:creationId xmlns:a16="http://schemas.microsoft.com/office/drawing/2014/main" id="{34D9D0AC-741A-A4DC-AB63-53FCC715C0A4}"/>
                  </a:ext>
                </a:extLst>
              </p:cNvPr>
              <p:cNvSpPr/>
              <p:nvPr/>
            </p:nvSpPr>
            <p:spPr>
              <a:xfrm rot="10800000">
                <a:off x="3504284" y="967243"/>
                <a:ext cx="621518" cy="315044"/>
              </a:xfrm>
              <a:prstGeom prst="rightArrow">
                <a:avLst/>
              </a:prstGeom>
              <a:solidFill>
                <a:srgbClr val="C3D5F3"/>
              </a:solidFill>
              <a:ln>
                <a:solidFill>
                  <a:srgbClr val="8FACF8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28" name="文本框 427">
                <a:extLst>
                  <a:ext uri="{FF2B5EF4-FFF2-40B4-BE49-F238E27FC236}">
                    <a16:creationId xmlns:a16="http://schemas.microsoft.com/office/drawing/2014/main" id="{5537A4CA-E2C4-2820-A5CC-061E14388332}"/>
                  </a:ext>
                </a:extLst>
              </p:cNvPr>
              <p:cNvSpPr txBox="1"/>
              <p:nvPr/>
            </p:nvSpPr>
            <p:spPr>
              <a:xfrm>
                <a:off x="3564649" y="1003096"/>
                <a:ext cx="621518" cy="2302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901" dirty="0"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聚类</a:t>
                </a:r>
              </a:p>
            </p:txBody>
          </p:sp>
        </p:grpSp>
        <p:grpSp>
          <p:nvGrpSpPr>
            <p:cNvPr id="67" name="组合 66">
              <a:extLst>
                <a:ext uri="{FF2B5EF4-FFF2-40B4-BE49-F238E27FC236}">
                  <a16:creationId xmlns:a16="http://schemas.microsoft.com/office/drawing/2014/main" id="{855F2513-1CAA-2D1F-035D-57EEB6047FE8}"/>
                </a:ext>
              </a:extLst>
            </p:cNvPr>
            <p:cNvGrpSpPr/>
            <p:nvPr/>
          </p:nvGrpSpPr>
          <p:grpSpPr>
            <a:xfrm>
              <a:off x="4005428" y="846957"/>
              <a:ext cx="617443" cy="584254"/>
              <a:chOff x="2671838" y="2546830"/>
              <a:chExt cx="617443" cy="581513"/>
            </a:xfrm>
          </p:grpSpPr>
          <p:pic>
            <p:nvPicPr>
              <p:cNvPr id="5" name="图片 4" descr="小孩在路上&#10;&#10;中度可信度描述已自动生成">
                <a:extLst>
                  <a:ext uri="{FF2B5EF4-FFF2-40B4-BE49-F238E27FC236}">
                    <a16:creationId xmlns:a16="http://schemas.microsoft.com/office/drawing/2014/main" id="{0461EB5D-667E-147A-F321-DCD91291C9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63584" y="2546830"/>
                <a:ext cx="180000" cy="180000"/>
              </a:xfrm>
              <a:prstGeom prst="ellipse">
                <a:avLst/>
              </a:prstGeom>
              <a:ln w="6350" cap="rnd">
                <a:solidFill>
                  <a:srgbClr val="4455C3"/>
                </a:solidFill>
                <a:prstDash val="solid"/>
              </a:ln>
              <a:effectLst>
                <a:outerShdw blurRad="63500" sx="50000" sy="50000" algn="bl" rotWithShape="0">
                  <a:srgbClr val="000000"/>
                </a:outerShdw>
              </a:effectLst>
              <a:scene3d>
                <a:camera prst="perspectiveFront" fov="5400000"/>
                <a:lightRig rig="threePt" dir="t">
                  <a:rot lat="0" lon="0" rev="19200000"/>
                </a:lightRig>
              </a:scene3d>
              <a:sp3d extrusionH="25400">
                <a:bevelT w="304800" h="152400" prst="hardEdge"/>
                <a:extrusionClr>
                  <a:srgbClr val="000000"/>
                </a:extrusionClr>
              </a:sp3d>
            </p:spPr>
          </p:pic>
          <p:pic>
            <p:nvPicPr>
              <p:cNvPr id="7" name="图片 6" descr="粉色的卡通人物&#10;&#10;低可信度描述已自动生成">
                <a:extLst>
                  <a:ext uri="{FF2B5EF4-FFF2-40B4-BE49-F238E27FC236}">
                    <a16:creationId xmlns:a16="http://schemas.microsoft.com/office/drawing/2014/main" id="{3D0B6C30-9CDB-020D-C21A-9E924F58C1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86525" y="2716924"/>
                <a:ext cx="180000" cy="180000"/>
              </a:xfrm>
              <a:prstGeom prst="ellipse">
                <a:avLst/>
              </a:prstGeom>
              <a:ln w="6350" cap="rnd">
                <a:solidFill>
                  <a:srgbClr val="4455C3"/>
                </a:solidFill>
                <a:prstDash val="solid"/>
              </a:ln>
              <a:effectLst>
                <a:outerShdw blurRad="63500" sx="50000" sy="50000" algn="bl" rotWithShape="0">
                  <a:srgbClr val="000000"/>
                </a:outerShdw>
              </a:effectLst>
              <a:scene3d>
                <a:camera prst="perspectiveFront" fov="5400000"/>
                <a:lightRig rig="threePt" dir="t">
                  <a:rot lat="0" lon="0" rev="19200000"/>
                </a:lightRig>
              </a:scene3d>
              <a:sp3d extrusionH="25400">
                <a:bevelT w="304800" h="152400" prst="hardEdge"/>
                <a:extrusionClr>
                  <a:srgbClr val="000000"/>
                </a:extrusionClr>
              </a:sp3d>
            </p:spPr>
          </p:pic>
          <p:pic>
            <p:nvPicPr>
              <p:cNvPr id="9" name="图片 8" descr="卡通人物&#10;&#10;低可信度描述已自动生成">
                <a:extLst>
                  <a:ext uri="{FF2B5EF4-FFF2-40B4-BE49-F238E27FC236}">
                    <a16:creationId xmlns:a16="http://schemas.microsoft.com/office/drawing/2014/main" id="{4876FCFF-90ED-88DF-5277-8D950119D3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86177" y="2948343"/>
                <a:ext cx="180000" cy="180000"/>
              </a:xfrm>
              <a:prstGeom prst="ellipse">
                <a:avLst/>
              </a:prstGeom>
              <a:ln w="6350" cap="rnd">
                <a:solidFill>
                  <a:srgbClr val="4455C3"/>
                </a:solidFill>
                <a:prstDash val="solid"/>
              </a:ln>
              <a:effectLst>
                <a:outerShdw blurRad="63500" sx="50000" sy="50000" algn="bl" rotWithShape="0">
                  <a:srgbClr val="000000"/>
                </a:outerShdw>
              </a:effectLst>
              <a:scene3d>
                <a:camera prst="perspectiveFront" fov="5400000"/>
                <a:lightRig rig="threePt" dir="t">
                  <a:rot lat="0" lon="0" rev="19200000"/>
                </a:lightRig>
              </a:scene3d>
              <a:sp3d extrusionH="25400">
                <a:bevelT w="304800" h="152400" prst="hardEdge"/>
                <a:extrusionClr>
                  <a:srgbClr val="000000"/>
                </a:extrusionClr>
              </a:sp3d>
            </p:spPr>
          </p:pic>
          <p:pic>
            <p:nvPicPr>
              <p:cNvPr id="11" name="图片 10" descr="图片包含 路, 建筑, 小孩, 风筝&#10;&#10;描述已自动生成">
                <a:extLst>
                  <a:ext uri="{FF2B5EF4-FFF2-40B4-BE49-F238E27FC236}">
                    <a16:creationId xmlns:a16="http://schemas.microsoft.com/office/drawing/2014/main" id="{985B0C6B-9634-5FCB-9DCA-81629182FD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09281" y="2793744"/>
                <a:ext cx="180000" cy="180000"/>
              </a:xfrm>
              <a:prstGeom prst="ellipse">
                <a:avLst/>
              </a:prstGeom>
              <a:ln w="6350" cap="rnd">
                <a:solidFill>
                  <a:srgbClr val="4455C3"/>
                </a:solidFill>
                <a:prstDash val="solid"/>
              </a:ln>
              <a:effectLst>
                <a:outerShdw blurRad="63500" sx="50000" sy="50000" algn="bl" rotWithShape="0">
                  <a:srgbClr val="000000"/>
                </a:outerShdw>
              </a:effectLst>
              <a:scene3d>
                <a:camera prst="perspectiveFront" fov="5400000"/>
                <a:lightRig rig="threePt" dir="t">
                  <a:rot lat="0" lon="0" rev="19200000"/>
                </a:lightRig>
              </a:scene3d>
              <a:sp3d extrusionH="25400">
                <a:bevelT w="304800" h="152400" prst="hardEdge"/>
                <a:extrusionClr>
                  <a:srgbClr val="000000"/>
                </a:extrusionClr>
              </a:sp3d>
            </p:spPr>
          </p:pic>
          <p:pic>
            <p:nvPicPr>
              <p:cNvPr id="13" name="图片 12" descr="卡通人物&#10;&#10;中度可信度描述已自动生成">
                <a:extLst>
                  <a:ext uri="{FF2B5EF4-FFF2-40B4-BE49-F238E27FC236}">
                    <a16:creationId xmlns:a16="http://schemas.microsoft.com/office/drawing/2014/main" id="{C24C0EEC-B7F7-F65C-CDC9-850A440F5B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71838" y="2806924"/>
                <a:ext cx="180000" cy="180000"/>
              </a:xfrm>
              <a:prstGeom prst="ellipse">
                <a:avLst/>
              </a:prstGeom>
              <a:ln w="6350" cap="rnd">
                <a:solidFill>
                  <a:srgbClr val="4455C3"/>
                </a:solidFill>
                <a:prstDash val="solid"/>
              </a:ln>
              <a:effectLst>
                <a:outerShdw blurRad="63500" sx="50000" sy="50000" algn="bl" rotWithShape="0">
                  <a:srgbClr val="000000"/>
                </a:outerShdw>
              </a:effectLst>
              <a:scene3d>
                <a:camera prst="perspectiveFront" fov="5400000"/>
                <a:lightRig rig="threePt" dir="t">
                  <a:rot lat="0" lon="0" rev="19200000"/>
                </a:lightRig>
              </a:scene3d>
              <a:sp3d extrusionH="25400">
                <a:bevelT w="304800" h="152400" prst="hardEdge"/>
                <a:extrusionClr>
                  <a:srgbClr val="000000"/>
                </a:extrusionClr>
              </a:sp3d>
            </p:spPr>
          </p:pic>
          <p:pic>
            <p:nvPicPr>
              <p:cNvPr id="15" name="图片 14" descr="图片包含 小孩, 年轻, 女孩, 骑&#10;&#10;描述已自动生成">
                <a:extLst>
                  <a:ext uri="{FF2B5EF4-FFF2-40B4-BE49-F238E27FC236}">
                    <a16:creationId xmlns:a16="http://schemas.microsoft.com/office/drawing/2014/main" id="{1BC37BF0-0E40-2965-01B6-2F03DF840D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23782" y="2553841"/>
                <a:ext cx="180000" cy="180000"/>
              </a:xfrm>
              <a:prstGeom prst="ellipse">
                <a:avLst/>
              </a:prstGeom>
              <a:ln w="6350" cap="rnd">
                <a:solidFill>
                  <a:srgbClr val="4455C3"/>
                </a:solidFill>
                <a:prstDash val="solid"/>
              </a:ln>
              <a:effectLst>
                <a:outerShdw blurRad="63500" sx="50000" sy="50000" algn="bl" rotWithShape="0">
                  <a:srgbClr val="000000"/>
                </a:outerShdw>
              </a:effectLst>
              <a:scene3d>
                <a:camera prst="perspectiveFront" fov="5400000"/>
                <a:lightRig rig="threePt" dir="t">
                  <a:rot lat="0" lon="0" rev="19200000"/>
                </a:lightRig>
              </a:scene3d>
              <a:sp3d extrusionH="25400">
                <a:bevelT w="304800" h="152400" prst="hardEdge"/>
                <a:extrusionClr>
                  <a:srgbClr val="000000"/>
                </a:extrusionClr>
              </a:sp3d>
            </p:spPr>
          </p:pic>
          <p:cxnSp>
            <p:nvCxnSpPr>
              <p:cNvPr id="17" name="直接连接符 16">
                <a:extLst>
                  <a:ext uri="{FF2B5EF4-FFF2-40B4-BE49-F238E27FC236}">
                    <a16:creationId xmlns:a16="http://schemas.microsoft.com/office/drawing/2014/main" id="{9C7DAAFD-5BDE-F191-9D5A-99E089FB5931}"/>
                  </a:ext>
                </a:extLst>
              </p:cNvPr>
              <p:cNvCxnSpPr>
                <a:stCxn id="5" idx="3"/>
                <a:endCxn id="7" idx="7"/>
              </p:cNvCxnSpPr>
              <p:nvPr/>
            </p:nvCxnSpPr>
            <p:spPr>
              <a:xfrm flipH="1">
                <a:off x="3040165" y="2700470"/>
                <a:ext cx="49779" cy="42814"/>
              </a:xfrm>
              <a:prstGeom prst="line">
                <a:avLst/>
              </a:prstGeom>
              <a:ln>
                <a:solidFill>
                  <a:srgbClr val="4455C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直接连接符 17">
                <a:extLst>
                  <a:ext uri="{FF2B5EF4-FFF2-40B4-BE49-F238E27FC236}">
                    <a16:creationId xmlns:a16="http://schemas.microsoft.com/office/drawing/2014/main" id="{9CE35DE9-71D2-AF1F-20A9-41177593DF82}"/>
                  </a:ext>
                </a:extLst>
              </p:cNvPr>
              <p:cNvCxnSpPr>
                <a:cxnSpLocks/>
                <a:stCxn id="15" idx="5"/>
                <a:endCxn id="7" idx="1"/>
              </p:cNvCxnSpPr>
              <p:nvPr/>
            </p:nvCxnSpPr>
            <p:spPr>
              <a:xfrm>
                <a:off x="2877422" y="2707481"/>
                <a:ext cx="35463" cy="35803"/>
              </a:xfrm>
              <a:prstGeom prst="line">
                <a:avLst/>
              </a:prstGeom>
              <a:ln>
                <a:solidFill>
                  <a:srgbClr val="4455C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接连接符 20">
                <a:extLst>
                  <a:ext uri="{FF2B5EF4-FFF2-40B4-BE49-F238E27FC236}">
                    <a16:creationId xmlns:a16="http://schemas.microsoft.com/office/drawing/2014/main" id="{C2BD23AF-9D0E-CAD9-560F-F939C7C8DFB4}"/>
                  </a:ext>
                </a:extLst>
              </p:cNvPr>
              <p:cNvCxnSpPr>
                <a:cxnSpLocks/>
                <a:stCxn id="13" idx="6"/>
                <a:endCxn id="7" idx="3"/>
              </p:cNvCxnSpPr>
              <p:nvPr/>
            </p:nvCxnSpPr>
            <p:spPr>
              <a:xfrm flipV="1">
                <a:off x="2851838" y="2870564"/>
                <a:ext cx="61047" cy="26360"/>
              </a:xfrm>
              <a:prstGeom prst="line">
                <a:avLst/>
              </a:prstGeom>
              <a:ln>
                <a:solidFill>
                  <a:srgbClr val="4455C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接连接符 24">
                <a:extLst>
                  <a:ext uri="{FF2B5EF4-FFF2-40B4-BE49-F238E27FC236}">
                    <a16:creationId xmlns:a16="http://schemas.microsoft.com/office/drawing/2014/main" id="{66C27B83-D792-568D-F216-C230F7A4F09C}"/>
                  </a:ext>
                </a:extLst>
              </p:cNvPr>
              <p:cNvCxnSpPr>
                <a:cxnSpLocks/>
                <a:stCxn id="9" idx="0"/>
                <a:endCxn id="7" idx="4"/>
              </p:cNvCxnSpPr>
              <p:nvPr/>
            </p:nvCxnSpPr>
            <p:spPr>
              <a:xfrm flipV="1">
                <a:off x="2976177" y="2896924"/>
                <a:ext cx="348" cy="51419"/>
              </a:xfrm>
              <a:prstGeom prst="line">
                <a:avLst/>
              </a:prstGeom>
              <a:ln>
                <a:solidFill>
                  <a:srgbClr val="4455C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接连接符 29">
                <a:extLst>
                  <a:ext uri="{FF2B5EF4-FFF2-40B4-BE49-F238E27FC236}">
                    <a16:creationId xmlns:a16="http://schemas.microsoft.com/office/drawing/2014/main" id="{68029549-5958-6B57-2001-BA53DDA9D3F7}"/>
                  </a:ext>
                </a:extLst>
              </p:cNvPr>
              <p:cNvCxnSpPr>
                <a:cxnSpLocks/>
                <a:stCxn id="11" idx="2"/>
                <a:endCxn id="7" idx="5"/>
              </p:cNvCxnSpPr>
              <p:nvPr/>
            </p:nvCxnSpPr>
            <p:spPr>
              <a:xfrm flipH="1" flipV="1">
                <a:off x="3040165" y="2870564"/>
                <a:ext cx="69116" cy="13180"/>
              </a:xfrm>
              <a:prstGeom prst="line">
                <a:avLst/>
              </a:prstGeom>
              <a:ln>
                <a:solidFill>
                  <a:srgbClr val="4455C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72" name="图片 71" descr="\documentclass{article}&#10;\usepackage{amsmath}&#10;\pagestyle{empty}&#10;\begin{document}&#10;&#10;$$&#10;\mathbf{X}_{\text{2.5D}}&#10;$$&#10;&#10;&#10;\end{document}" title="IguanaTex Bitmap Display">
              <a:extLst>
                <a:ext uri="{FF2B5EF4-FFF2-40B4-BE49-F238E27FC236}">
                  <a16:creationId xmlns:a16="http://schemas.microsoft.com/office/drawing/2014/main" id="{176ABF67-9D0B-225D-B1E7-5AA0E6198933}"/>
                </a:ext>
              </a:extLst>
            </p:cNvPr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98490" y="811232"/>
              <a:ext cx="213867" cy="75554"/>
            </a:xfrm>
            <a:prstGeom prst="rect">
              <a:avLst/>
            </a:prstGeom>
          </p:spPr>
        </p:pic>
        <p:sp>
          <p:nvSpPr>
            <p:cNvPr id="92" name="矩形 91">
              <a:extLst>
                <a:ext uri="{FF2B5EF4-FFF2-40B4-BE49-F238E27FC236}">
                  <a16:creationId xmlns:a16="http://schemas.microsoft.com/office/drawing/2014/main" id="{EFD69330-214A-6AF6-62CB-60DCB7F8FAEB}"/>
                </a:ext>
              </a:extLst>
            </p:cNvPr>
            <p:cNvSpPr/>
            <p:nvPr/>
          </p:nvSpPr>
          <p:spPr>
            <a:xfrm>
              <a:off x="2824274" y="408955"/>
              <a:ext cx="435232" cy="50464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  <a:prstDash val="sysDot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435232"/>
                        <a:gd name="connsiteY0" fmla="*/ 0 h 502273"/>
                        <a:gd name="connsiteX1" fmla="*/ 435232 w 435232"/>
                        <a:gd name="connsiteY1" fmla="*/ 0 h 502273"/>
                        <a:gd name="connsiteX2" fmla="*/ 435232 w 435232"/>
                        <a:gd name="connsiteY2" fmla="*/ 502273 h 502273"/>
                        <a:gd name="connsiteX3" fmla="*/ 0 w 435232"/>
                        <a:gd name="connsiteY3" fmla="*/ 502273 h 502273"/>
                        <a:gd name="connsiteX4" fmla="*/ 0 w 435232"/>
                        <a:gd name="connsiteY4" fmla="*/ 0 h 50227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435232" h="502273" extrusionOk="0">
                          <a:moveTo>
                            <a:pt x="0" y="0"/>
                          </a:moveTo>
                          <a:cubicBezTo>
                            <a:pt x="103038" y="16136"/>
                            <a:pt x="271612" y="11189"/>
                            <a:pt x="435232" y="0"/>
                          </a:cubicBezTo>
                          <a:cubicBezTo>
                            <a:pt x="446420" y="157836"/>
                            <a:pt x="421913" y="391872"/>
                            <a:pt x="435232" y="502273"/>
                          </a:cubicBezTo>
                          <a:cubicBezTo>
                            <a:pt x="291844" y="497309"/>
                            <a:pt x="104022" y="480921"/>
                            <a:pt x="0" y="502273"/>
                          </a:cubicBezTo>
                          <a:cubicBezTo>
                            <a:pt x="-17288" y="395671"/>
                            <a:pt x="-18330" y="215727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3" name="矩形 92">
              <a:extLst>
                <a:ext uri="{FF2B5EF4-FFF2-40B4-BE49-F238E27FC236}">
                  <a16:creationId xmlns:a16="http://schemas.microsoft.com/office/drawing/2014/main" id="{96892E14-1805-2600-72CE-2788931A8B63}"/>
                </a:ext>
              </a:extLst>
            </p:cNvPr>
            <p:cNvSpPr/>
            <p:nvPr/>
          </p:nvSpPr>
          <p:spPr>
            <a:xfrm>
              <a:off x="3292982" y="261833"/>
              <a:ext cx="391938" cy="50464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  <a:prstDash val="sysDot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435232"/>
                        <a:gd name="connsiteY0" fmla="*/ 0 h 502273"/>
                        <a:gd name="connsiteX1" fmla="*/ 435232 w 435232"/>
                        <a:gd name="connsiteY1" fmla="*/ 0 h 502273"/>
                        <a:gd name="connsiteX2" fmla="*/ 435232 w 435232"/>
                        <a:gd name="connsiteY2" fmla="*/ 502273 h 502273"/>
                        <a:gd name="connsiteX3" fmla="*/ 0 w 435232"/>
                        <a:gd name="connsiteY3" fmla="*/ 502273 h 502273"/>
                        <a:gd name="connsiteX4" fmla="*/ 0 w 435232"/>
                        <a:gd name="connsiteY4" fmla="*/ 0 h 50227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435232" h="502273" extrusionOk="0">
                          <a:moveTo>
                            <a:pt x="0" y="0"/>
                          </a:moveTo>
                          <a:cubicBezTo>
                            <a:pt x="103038" y="16136"/>
                            <a:pt x="271612" y="11189"/>
                            <a:pt x="435232" y="0"/>
                          </a:cubicBezTo>
                          <a:cubicBezTo>
                            <a:pt x="446420" y="157836"/>
                            <a:pt x="421913" y="391872"/>
                            <a:pt x="435232" y="502273"/>
                          </a:cubicBezTo>
                          <a:cubicBezTo>
                            <a:pt x="291844" y="497309"/>
                            <a:pt x="104022" y="480921"/>
                            <a:pt x="0" y="502273"/>
                          </a:cubicBezTo>
                          <a:cubicBezTo>
                            <a:pt x="-17288" y="395671"/>
                            <a:pt x="-18330" y="215727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4" name="矩形 93">
              <a:extLst>
                <a:ext uri="{FF2B5EF4-FFF2-40B4-BE49-F238E27FC236}">
                  <a16:creationId xmlns:a16="http://schemas.microsoft.com/office/drawing/2014/main" id="{BEB0055B-C1E4-9157-025F-5F149E64B132}"/>
                </a:ext>
              </a:extLst>
            </p:cNvPr>
            <p:cNvSpPr/>
            <p:nvPr/>
          </p:nvSpPr>
          <p:spPr>
            <a:xfrm>
              <a:off x="3367401" y="424615"/>
              <a:ext cx="671337" cy="50464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  <a:prstDash val="sysDot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435232"/>
                        <a:gd name="connsiteY0" fmla="*/ 0 h 502273"/>
                        <a:gd name="connsiteX1" fmla="*/ 435232 w 435232"/>
                        <a:gd name="connsiteY1" fmla="*/ 0 h 502273"/>
                        <a:gd name="connsiteX2" fmla="*/ 435232 w 435232"/>
                        <a:gd name="connsiteY2" fmla="*/ 502273 h 502273"/>
                        <a:gd name="connsiteX3" fmla="*/ 0 w 435232"/>
                        <a:gd name="connsiteY3" fmla="*/ 502273 h 502273"/>
                        <a:gd name="connsiteX4" fmla="*/ 0 w 435232"/>
                        <a:gd name="connsiteY4" fmla="*/ 0 h 50227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435232" h="502273" extrusionOk="0">
                          <a:moveTo>
                            <a:pt x="0" y="0"/>
                          </a:moveTo>
                          <a:cubicBezTo>
                            <a:pt x="103038" y="16136"/>
                            <a:pt x="271612" y="11189"/>
                            <a:pt x="435232" y="0"/>
                          </a:cubicBezTo>
                          <a:cubicBezTo>
                            <a:pt x="446420" y="157836"/>
                            <a:pt x="421913" y="391872"/>
                            <a:pt x="435232" y="502273"/>
                          </a:cubicBezTo>
                          <a:cubicBezTo>
                            <a:pt x="291844" y="497309"/>
                            <a:pt x="104022" y="480921"/>
                            <a:pt x="0" y="502273"/>
                          </a:cubicBezTo>
                          <a:cubicBezTo>
                            <a:pt x="-17288" y="395671"/>
                            <a:pt x="-18330" y="215727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任意多边形: 形状 11">
              <a:extLst>
                <a:ext uri="{FF2B5EF4-FFF2-40B4-BE49-F238E27FC236}">
                  <a16:creationId xmlns:a16="http://schemas.microsoft.com/office/drawing/2014/main" id="{D7DAD566-CC5D-1FE9-A6A6-ABDDCC3ED148}"/>
                </a:ext>
              </a:extLst>
            </p:cNvPr>
            <p:cNvSpPr/>
            <p:nvPr/>
          </p:nvSpPr>
          <p:spPr>
            <a:xfrm>
              <a:off x="1983505" y="177093"/>
              <a:ext cx="1321594" cy="1407268"/>
            </a:xfrm>
            <a:custGeom>
              <a:avLst/>
              <a:gdLst>
                <a:gd name="connsiteX0" fmla="*/ 409575 w 1321594"/>
                <a:gd name="connsiteY0" fmla="*/ 28524 h 1407268"/>
                <a:gd name="connsiteX1" fmla="*/ 271463 w 1321594"/>
                <a:gd name="connsiteY1" fmla="*/ 133299 h 1407268"/>
                <a:gd name="connsiteX2" fmla="*/ 219075 w 1321594"/>
                <a:gd name="connsiteY2" fmla="*/ 185686 h 1407268"/>
                <a:gd name="connsiteX3" fmla="*/ 202406 w 1321594"/>
                <a:gd name="connsiteY3" fmla="*/ 202355 h 1407268"/>
                <a:gd name="connsiteX4" fmla="*/ 192881 w 1321594"/>
                <a:gd name="connsiteY4" fmla="*/ 214261 h 1407268"/>
                <a:gd name="connsiteX5" fmla="*/ 171450 w 1321594"/>
                <a:gd name="connsiteY5" fmla="*/ 233311 h 1407268"/>
                <a:gd name="connsiteX6" fmla="*/ 142875 w 1321594"/>
                <a:gd name="connsiteY6" fmla="*/ 273793 h 1407268"/>
                <a:gd name="connsiteX7" fmla="*/ 97631 w 1321594"/>
                <a:gd name="connsiteY7" fmla="*/ 323799 h 1407268"/>
                <a:gd name="connsiteX8" fmla="*/ 66675 w 1321594"/>
                <a:gd name="connsiteY8" fmla="*/ 369043 h 1407268"/>
                <a:gd name="connsiteX9" fmla="*/ 50006 w 1321594"/>
                <a:gd name="connsiteY9" fmla="*/ 395236 h 1407268"/>
                <a:gd name="connsiteX10" fmla="*/ 42863 w 1321594"/>
                <a:gd name="connsiteY10" fmla="*/ 407143 h 1407268"/>
                <a:gd name="connsiteX11" fmla="*/ 38100 w 1321594"/>
                <a:gd name="connsiteY11" fmla="*/ 414286 h 1407268"/>
                <a:gd name="connsiteX12" fmla="*/ 33338 w 1321594"/>
                <a:gd name="connsiteY12" fmla="*/ 423811 h 1407268"/>
                <a:gd name="connsiteX13" fmla="*/ 26194 w 1321594"/>
                <a:gd name="connsiteY13" fmla="*/ 435718 h 1407268"/>
                <a:gd name="connsiteX14" fmla="*/ 21431 w 1321594"/>
                <a:gd name="connsiteY14" fmla="*/ 447624 h 1407268"/>
                <a:gd name="connsiteX15" fmla="*/ 11906 w 1321594"/>
                <a:gd name="connsiteY15" fmla="*/ 464293 h 1407268"/>
                <a:gd name="connsiteX16" fmla="*/ 0 w 1321594"/>
                <a:gd name="connsiteY16" fmla="*/ 528586 h 1407268"/>
                <a:gd name="connsiteX17" fmla="*/ 14288 w 1321594"/>
                <a:gd name="connsiteY17" fmla="*/ 697655 h 1407268"/>
                <a:gd name="connsiteX18" fmla="*/ 21431 w 1321594"/>
                <a:gd name="connsiteY18" fmla="*/ 721468 h 1407268"/>
                <a:gd name="connsiteX19" fmla="*/ 23813 w 1321594"/>
                <a:gd name="connsiteY19" fmla="*/ 730993 h 1407268"/>
                <a:gd name="connsiteX20" fmla="*/ 35719 w 1321594"/>
                <a:gd name="connsiteY20" fmla="*/ 766711 h 1407268"/>
                <a:gd name="connsiteX21" fmla="*/ 42863 w 1321594"/>
                <a:gd name="connsiteY21" fmla="*/ 790524 h 1407268"/>
                <a:gd name="connsiteX22" fmla="*/ 45244 w 1321594"/>
                <a:gd name="connsiteY22" fmla="*/ 807193 h 1407268"/>
                <a:gd name="connsiteX23" fmla="*/ 47625 w 1321594"/>
                <a:gd name="connsiteY23" fmla="*/ 828624 h 1407268"/>
                <a:gd name="connsiteX24" fmla="*/ 50006 w 1321594"/>
                <a:gd name="connsiteY24" fmla="*/ 840530 h 1407268"/>
                <a:gd name="connsiteX25" fmla="*/ 52388 w 1321594"/>
                <a:gd name="connsiteY25" fmla="*/ 857199 h 1407268"/>
                <a:gd name="connsiteX26" fmla="*/ 57150 w 1321594"/>
                <a:gd name="connsiteY26" fmla="*/ 866724 h 1407268"/>
                <a:gd name="connsiteX27" fmla="*/ 61913 w 1321594"/>
                <a:gd name="connsiteY27" fmla="*/ 881011 h 1407268"/>
                <a:gd name="connsiteX28" fmla="*/ 66675 w 1321594"/>
                <a:gd name="connsiteY28" fmla="*/ 892918 h 1407268"/>
                <a:gd name="connsiteX29" fmla="*/ 73819 w 1321594"/>
                <a:gd name="connsiteY29" fmla="*/ 916730 h 1407268"/>
                <a:gd name="connsiteX30" fmla="*/ 100013 w 1321594"/>
                <a:gd name="connsiteY30" fmla="*/ 971499 h 1407268"/>
                <a:gd name="connsiteX31" fmla="*/ 159544 w 1321594"/>
                <a:gd name="connsiteY31" fmla="*/ 1085799 h 1407268"/>
                <a:gd name="connsiteX32" fmla="*/ 211931 w 1321594"/>
                <a:gd name="connsiteY32" fmla="*/ 1142949 h 1407268"/>
                <a:gd name="connsiteX33" fmla="*/ 230981 w 1321594"/>
                <a:gd name="connsiteY33" fmla="*/ 1157236 h 1407268"/>
                <a:gd name="connsiteX34" fmla="*/ 242888 w 1321594"/>
                <a:gd name="connsiteY34" fmla="*/ 1171524 h 1407268"/>
                <a:gd name="connsiteX35" fmla="*/ 273844 w 1321594"/>
                <a:gd name="connsiteY35" fmla="*/ 1202480 h 1407268"/>
                <a:gd name="connsiteX36" fmla="*/ 328613 w 1321594"/>
                <a:gd name="connsiteY36" fmla="*/ 1242961 h 1407268"/>
                <a:gd name="connsiteX37" fmla="*/ 364331 w 1321594"/>
                <a:gd name="connsiteY37" fmla="*/ 1262011 h 1407268"/>
                <a:gd name="connsiteX38" fmla="*/ 404813 w 1321594"/>
                <a:gd name="connsiteY38" fmla="*/ 1281061 h 1407268"/>
                <a:gd name="connsiteX39" fmla="*/ 423863 w 1321594"/>
                <a:gd name="connsiteY39" fmla="*/ 1292968 h 1407268"/>
                <a:gd name="connsiteX40" fmla="*/ 614363 w 1321594"/>
                <a:gd name="connsiteY40" fmla="*/ 1359643 h 1407268"/>
                <a:gd name="connsiteX41" fmla="*/ 678656 w 1321594"/>
                <a:gd name="connsiteY41" fmla="*/ 1381074 h 1407268"/>
                <a:gd name="connsiteX42" fmla="*/ 752475 w 1321594"/>
                <a:gd name="connsiteY42" fmla="*/ 1395361 h 1407268"/>
                <a:gd name="connsiteX43" fmla="*/ 826294 w 1321594"/>
                <a:gd name="connsiteY43" fmla="*/ 1407268 h 1407268"/>
                <a:gd name="connsiteX44" fmla="*/ 892969 w 1321594"/>
                <a:gd name="connsiteY44" fmla="*/ 1404886 h 1407268"/>
                <a:gd name="connsiteX45" fmla="*/ 966788 w 1321594"/>
                <a:gd name="connsiteY45" fmla="*/ 1392980 h 1407268"/>
                <a:gd name="connsiteX46" fmla="*/ 976313 w 1321594"/>
                <a:gd name="connsiteY46" fmla="*/ 1388218 h 1407268"/>
                <a:gd name="connsiteX47" fmla="*/ 1045369 w 1321594"/>
                <a:gd name="connsiteY47" fmla="*/ 1362024 h 1407268"/>
                <a:gd name="connsiteX48" fmla="*/ 1059656 w 1321594"/>
                <a:gd name="connsiteY48" fmla="*/ 1352499 h 1407268"/>
                <a:gd name="connsiteX49" fmla="*/ 1085850 w 1321594"/>
                <a:gd name="connsiteY49" fmla="*/ 1340593 h 1407268"/>
                <a:gd name="connsiteX50" fmla="*/ 1100138 w 1321594"/>
                <a:gd name="connsiteY50" fmla="*/ 1331068 h 1407268"/>
                <a:gd name="connsiteX51" fmla="*/ 1109663 w 1321594"/>
                <a:gd name="connsiteY51" fmla="*/ 1323924 h 1407268"/>
                <a:gd name="connsiteX52" fmla="*/ 1121569 w 1321594"/>
                <a:gd name="connsiteY52" fmla="*/ 1319161 h 1407268"/>
                <a:gd name="connsiteX53" fmla="*/ 1152525 w 1321594"/>
                <a:gd name="connsiteY53" fmla="*/ 1304874 h 1407268"/>
                <a:gd name="connsiteX54" fmla="*/ 1193006 w 1321594"/>
                <a:gd name="connsiteY54" fmla="*/ 1309636 h 1407268"/>
                <a:gd name="connsiteX55" fmla="*/ 1202531 w 1321594"/>
                <a:gd name="connsiteY55" fmla="*/ 1312018 h 1407268"/>
                <a:gd name="connsiteX56" fmla="*/ 1231106 w 1321594"/>
                <a:gd name="connsiteY56" fmla="*/ 1316780 h 1407268"/>
                <a:gd name="connsiteX57" fmla="*/ 1288256 w 1321594"/>
                <a:gd name="connsiteY57" fmla="*/ 1312018 h 1407268"/>
                <a:gd name="connsiteX58" fmla="*/ 1297781 w 1321594"/>
                <a:gd name="connsiteY58" fmla="*/ 1309636 h 1407268"/>
                <a:gd name="connsiteX59" fmla="*/ 1307306 w 1321594"/>
                <a:gd name="connsiteY59" fmla="*/ 1304874 h 1407268"/>
                <a:gd name="connsiteX60" fmla="*/ 1309688 w 1321594"/>
                <a:gd name="connsiteY60" fmla="*/ 1297730 h 1407268"/>
                <a:gd name="connsiteX61" fmla="*/ 1316831 w 1321594"/>
                <a:gd name="connsiteY61" fmla="*/ 1285824 h 1407268"/>
                <a:gd name="connsiteX62" fmla="*/ 1321594 w 1321594"/>
                <a:gd name="connsiteY62" fmla="*/ 1257249 h 1407268"/>
                <a:gd name="connsiteX63" fmla="*/ 1316831 w 1321594"/>
                <a:gd name="connsiteY63" fmla="*/ 1188193 h 1407268"/>
                <a:gd name="connsiteX64" fmla="*/ 1314450 w 1321594"/>
                <a:gd name="connsiteY64" fmla="*/ 1150093 h 1407268"/>
                <a:gd name="connsiteX65" fmla="*/ 1316831 w 1321594"/>
                <a:gd name="connsiteY65" fmla="*/ 1033411 h 1407268"/>
                <a:gd name="connsiteX66" fmla="*/ 1321594 w 1321594"/>
                <a:gd name="connsiteY66" fmla="*/ 935780 h 1407268"/>
                <a:gd name="connsiteX67" fmla="*/ 1319213 w 1321594"/>
                <a:gd name="connsiteY67" fmla="*/ 842911 h 1407268"/>
                <a:gd name="connsiteX68" fmla="*/ 1314450 w 1321594"/>
                <a:gd name="connsiteY68" fmla="*/ 823861 h 1407268"/>
                <a:gd name="connsiteX69" fmla="*/ 1309688 w 1321594"/>
                <a:gd name="connsiteY69" fmla="*/ 802430 h 1407268"/>
                <a:gd name="connsiteX70" fmla="*/ 1304925 w 1321594"/>
                <a:gd name="connsiteY70" fmla="*/ 795286 h 1407268"/>
                <a:gd name="connsiteX71" fmla="*/ 1278731 w 1321594"/>
                <a:gd name="connsiteY71" fmla="*/ 764330 h 1407268"/>
                <a:gd name="connsiteX72" fmla="*/ 1271588 w 1321594"/>
                <a:gd name="connsiteY72" fmla="*/ 759568 h 1407268"/>
                <a:gd name="connsiteX73" fmla="*/ 1254919 w 1321594"/>
                <a:gd name="connsiteY73" fmla="*/ 757186 h 1407268"/>
                <a:gd name="connsiteX74" fmla="*/ 1152525 w 1321594"/>
                <a:gd name="connsiteY74" fmla="*/ 759568 h 1407268"/>
                <a:gd name="connsiteX75" fmla="*/ 1126331 w 1321594"/>
                <a:gd name="connsiteY75" fmla="*/ 761949 h 1407268"/>
                <a:gd name="connsiteX76" fmla="*/ 1033463 w 1321594"/>
                <a:gd name="connsiteY76" fmla="*/ 764330 h 1407268"/>
                <a:gd name="connsiteX77" fmla="*/ 871538 w 1321594"/>
                <a:gd name="connsiteY77" fmla="*/ 761949 h 1407268"/>
                <a:gd name="connsiteX78" fmla="*/ 847725 w 1321594"/>
                <a:gd name="connsiteY78" fmla="*/ 757186 h 1407268"/>
                <a:gd name="connsiteX79" fmla="*/ 821531 w 1321594"/>
                <a:gd name="connsiteY79" fmla="*/ 752424 h 1407268"/>
                <a:gd name="connsiteX80" fmla="*/ 807244 w 1321594"/>
                <a:gd name="connsiteY80" fmla="*/ 750043 h 1407268"/>
                <a:gd name="connsiteX81" fmla="*/ 800100 w 1321594"/>
                <a:gd name="connsiteY81" fmla="*/ 747661 h 1407268"/>
                <a:gd name="connsiteX82" fmla="*/ 778669 w 1321594"/>
                <a:gd name="connsiteY82" fmla="*/ 735755 h 1407268"/>
                <a:gd name="connsiteX83" fmla="*/ 769144 w 1321594"/>
                <a:gd name="connsiteY83" fmla="*/ 733374 h 1407268"/>
                <a:gd name="connsiteX84" fmla="*/ 723900 w 1321594"/>
                <a:gd name="connsiteY84" fmla="*/ 716705 h 1407268"/>
                <a:gd name="connsiteX85" fmla="*/ 685800 w 1321594"/>
                <a:gd name="connsiteY85" fmla="*/ 704799 h 1407268"/>
                <a:gd name="connsiteX86" fmla="*/ 650081 w 1321594"/>
                <a:gd name="connsiteY86" fmla="*/ 683368 h 1407268"/>
                <a:gd name="connsiteX87" fmla="*/ 635794 w 1321594"/>
                <a:gd name="connsiteY87" fmla="*/ 673843 h 1407268"/>
                <a:gd name="connsiteX88" fmla="*/ 633413 w 1321594"/>
                <a:gd name="connsiteY88" fmla="*/ 661936 h 1407268"/>
                <a:gd name="connsiteX89" fmla="*/ 640556 w 1321594"/>
                <a:gd name="connsiteY89" fmla="*/ 635743 h 1407268"/>
                <a:gd name="connsiteX90" fmla="*/ 645319 w 1321594"/>
                <a:gd name="connsiteY90" fmla="*/ 614311 h 1407268"/>
                <a:gd name="connsiteX91" fmla="*/ 650081 w 1321594"/>
                <a:gd name="connsiteY91" fmla="*/ 578593 h 1407268"/>
                <a:gd name="connsiteX92" fmla="*/ 657225 w 1321594"/>
                <a:gd name="connsiteY92" fmla="*/ 542874 h 1407268"/>
                <a:gd name="connsiteX93" fmla="*/ 664369 w 1321594"/>
                <a:gd name="connsiteY93" fmla="*/ 519061 h 1407268"/>
                <a:gd name="connsiteX94" fmla="*/ 666750 w 1321594"/>
                <a:gd name="connsiteY94" fmla="*/ 507155 h 1407268"/>
                <a:gd name="connsiteX95" fmla="*/ 692944 w 1321594"/>
                <a:gd name="connsiteY95" fmla="*/ 442861 h 1407268"/>
                <a:gd name="connsiteX96" fmla="*/ 697706 w 1321594"/>
                <a:gd name="connsiteY96" fmla="*/ 426193 h 1407268"/>
                <a:gd name="connsiteX97" fmla="*/ 704850 w 1321594"/>
                <a:gd name="connsiteY97" fmla="*/ 411905 h 1407268"/>
                <a:gd name="connsiteX98" fmla="*/ 709613 w 1321594"/>
                <a:gd name="connsiteY98" fmla="*/ 399999 h 1407268"/>
                <a:gd name="connsiteX99" fmla="*/ 714375 w 1321594"/>
                <a:gd name="connsiteY99" fmla="*/ 390474 h 1407268"/>
                <a:gd name="connsiteX100" fmla="*/ 719138 w 1321594"/>
                <a:gd name="connsiteY100" fmla="*/ 373805 h 1407268"/>
                <a:gd name="connsiteX101" fmla="*/ 723900 w 1321594"/>
                <a:gd name="connsiteY101" fmla="*/ 361899 h 1407268"/>
                <a:gd name="connsiteX102" fmla="*/ 731044 w 1321594"/>
                <a:gd name="connsiteY102" fmla="*/ 321418 h 1407268"/>
                <a:gd name="connsiteX103" fmla="*/ 733425 w 1321594"/>
                <a:gd name="connsiteY103" fmla="*/ 307130 h 1407268"/>
                <a:gd name="connsiteX104" fmla="*/ 738188 w 1321594"/>
                <a:gd name="connsiteY104" fmla="*/ 295224 h 1407268"/>
                <a:gd name="connsiteX105" fmla="*/ 740569 w 1321594"/>
                <a:gd name="connsiteY105" fmla="*/ 285699 h 1407268"/>
                <a:gd name="connsiteX106" fmla="*/ 745331 w 1321594"/>
                <a:gd name="connsiteY106" fmla="*/ 271411 h 1407268"/>
                <a:gd name="connsiteX107" fmla="*/ 752475 w 1321594"/>
                <a:gd name="connsiteY107" fmla="*/ 247599 h 1407268"/>
                <a:gd name="connsiteX108" fmla="*/ 752475 w 1321594"/>
                <a:gd name="connsiteY108" fmla="*/ 121393 h 1407268"/>
                <a:gd name="connsiteX109" fmla="*/ 742950 w 1321594"/>
                <a:gd name="connsiteY109" fmla="*/ 92818 h 1407268"/>
                <a:gd name="connsiteX110" fmla="*/ 733425 w 1321594"/>
                <a:gd name="connsiteY110" fmla="*/ 73768 h 1407268"/>
                <a:gd name="connsiteX111" fmla="*/ 711994 w 1321594"/>
                <a:gd name="connsiteY111" fmla="*/ 54718 h 1407268"/>
                <a:gd name="connsiteX112" fmla="*/ 688181 w 1321594"/>
                <a:gd name="connsiteY112" fmla="*/ 42811 h 1407268"/>
                <a:gd name="connsiteX113" fmla="*/ 673894 w 1321594"/>
                <a:gd name="connsiteY113" fmla="*/ 33286 h 1407268"/>
                <a:gd name="connsiteX114" fmla="*/ 583406 w 1321594"/>
                <a:gd name="connsiteY114" fmla="*/ 16618 h 1407268"/>
                <a:gd name="connsiteX115" fmla="*/ 569119 w 1321594"/>
                <a:gd name="connsiteY115" fmla="*/ 11855 h 1407268"/>
                <a:gd name="connsiteX116" fmla="*/ 526256 w 1321594"/>
                <a:gd name="connsiteY116" fmla="*/ 7093 h 1407268"/>
                <a:gd name="connsiteX117" fmla="*/ 431006 w 1321594"/>
                <a:gd name="connsiteY117" fmla="*/ 4711 h 1407268"/>
                <a:gd name="connsiteX118" fmla="*/ 416719 w 1321594"/>
                <a:gd name="connsiteY118" fmla="*/ 9474 h 1407268"/>
                <a:gd name="connsiteX119" fmla="*/ 404813 w 1321594"/>
                <a:gd name="connsiteY119" fmla="*/ 11855 h 1407268"/>
                <a:gd name="connsiteX120" fmla="*/ 395288 w 1321594"/>
                <a:gd name="connsiteY120" fmla="*/ 18999 h 1407268"/>
                <a:gd name="connsiteX121" fmla="*/ 388144 w 1321594"/>
                <a:gd name="connsiteY121" fmla="*/ 21380 h 1407268"/>
                <a:gd name="connsiteX122" fmla="*/ 378619 w 1321594"/>
                <a:gd name="connsiteY122" fmla="*/ 28524 h 1407268"/>
                <a:gd name="connsiteX123" fmla="*/ 369094 w 1321594"/>
                <a:gd name="connsiteY123" fmla="*/ 33286 h 1407268"/>
                <a:gd name="connsiteX124" fmla="*/ 354806 w 1321594"/>
                <a:gd name="connsiteY124" fmla="*/ 40430 h 140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</a:cxnLst>
              <a:rect l="l" t="t" r="r" b="b"/>
              <a:pathLst>
                <a:path w="1321594" h="1407268">
                  <a:moveTo>
                    <a:pt x="409575" y="28524"/>
                  </a:moveTo>
                  <a:cubicBezTo>
                    <a:pt x="359946" y="58303"/>
                    <a:pt x="314086" y="94228"/>
                    <a:pt x="271463" y="133299"/>
                  </a:cubicBezTo>
                  <a:cubicBezTo>
                    <a:pt x="253258" y="149986"/>
                    <a:pt x="236538" y="168224"/>
                    <a:pt x="219075" y="185686"/>
                  </a:cubicBezTo>
                  <a:cubicBezTo>
                    <a:pt x="213519" y="191242"/>
                    <a:pt x="207315" y="196219"/>
                    <a:pt x="202406" y="202355"/>
                  </a:cubicBezTo>
                  <a:cubicBezTo>
                    <a:pt x="199231" y="206324"/>
                    <a:pt x="196475" y="210667"/>
                    <a:pt x="192881" y="214261"/>
                  </a:cubicBezTo>
                  <a:cubicBezTo>
                    <a:pt x="186123" y="221019"/>
                    <a:pt x="177598" y="225992"/>
                    <a:pt x="171450" y="233311"/>
                  </a:cubicBezTo>
                  <a:cubicBezTo>
                    <a:pt x="160826" y="245958"/>
                    <a:pt x="153751" y="261363"/>
                    <a:pt x="142875" y="273793"/>
                  </a:cubicBezTo>
                  <a:cubicBezTo>
                    <a:pt x="105842" y="316117"/>
                    <a:pt x="121471" y="299961"/>
                    <a:pt x="97631" y="323799"/>
                  </a:cubicBezTo>
                  <a:cubicBezTo>
                    <a:pt x="85278" y="348508"/>
                    <a:pt x="99080" y="322236"/>
                    <a:pt x="66675" y="369043"/>
                  </a:cubicBezTo>
                  <a:cubicBezTo>
                    <a:pt x="60784" y="377552"/>
                    <a:pt x="55330" y="386361"/>
                    <a:pt x="50006" y="395236"/>
                  </a:cubicBezTo>
                  <a:cubicBezTo>
                    <a:pt x="47625" y="399205"/>
                    <a:pt x="45316" y="403218"/>
                    <a:pt x="42863" y="407143"/>
                  </a:cubicBezTo>
                  <a:cubicBezTo>
                    <a:pt x="41346" y="409570"/>
                    <a:pt x="39520" y="411801"/>
                    <a:pt x="38100" y="414286"/>
                  </a:cubicBezTo>
                  <a:cubicBezTo>
                    <a:pt x="36339" y="417368"/>
                    <a:pt x="35062" y="420708"/>
                    <a:pt x="33338" y="423811"/>
                  </a:cubicBezTo>
                  <a:cubicBezTo>
                    <a:pt x="31090" y="427857"/>
                    <a:pt x="28264" y="431578"/>
                    <a:pt x="26194" y="435718"/>
                  </a:cubicBezTo>
                  <a:cubicBezTo>
                    <a:pt x="24282" y="439541"/>
                    <a:pt x="23167" y="443718"/>
                    <a:pt x="21431" y="447624"/>
                  </a:cubicBezTo>
                  <a:cubicBezTo>
                    <a:pt x="17401" y="456691"/>
                    <a:pt x="17016" y="456629"/>
                    <a:pt x="11906" y="464293"/>
                  </a:cubicBezTo>
                  <a:cubicBezTo>
                    <a:pt x="-462" y="507581"/>
                    <a:pt x="3267" y="486107"/>
                    <a:pt x="0" y="528586"/>
                  </a:cubicBezTo>
                  <a:cubicBezTo>
                    <a:pt x="4763" y="584942"/>
                    <a:pt x="8518" y="641393"/>
                    <a:pt x="14288" y="697655"/>
                  </a:cubicBezTo>
                  <a:cubicBezTo>
                    <a:pt x="15062" y="705206"/>
                    <a:pt x="19254" y="713851"/>
                    <a:pt x="21431" y="721468"/>
                  </a:cubicBezTo>
                  <a:cubicBezTo>
                    <a:pt x="22330" y="724615"/>
                    <a:pt x="22827" y="727872"/>
                    <a:pt x="23813" y="730993"/>
                  </a:cubicBezTo>
                  <a:cubicBezTo>
                    <a:pt x="27592" y="742960"/>
                    <a:pt x="33258" y="754405"/>
                    <a:pt x="35719" y="766711"/>
                  </a:cubicBezTo>
                  <a:cubicBezTo>
                    <a:pt x="38938" y="782809"/>
                    <a:pt x="36597" y="774860"/>
                    <a:pt x="42863" y="790524"/>
                  </a:cubicBezTo>
                  <a:cubicBezTo>
                    <a:pt x="43657" y="796080"/>
                    <a:pt x="44548" y="801624"/>
                    <a:pt x="45244" y="807193"/>
                  </a:cubicBezTo>
                  <a:cubicBezTo>
                    <a:pt x="46135" y="814325"/>
                    <a:pt x="46609" y="821509"/>
                    <a:pt x="47625" y="828624"/>
                  </a:cubicBezTo>
                  <a:cubicBezTo>
                    <a:pt x="48197" y="832631"/>
                    <a:pt x="49341" y="836538"/>
                    <a:pt x="50006" y="840530"/>
                  </a:cubicBezTo>
                  <a:cubicBezTo>
                    <a:pt x="50929" y="846066"/>
                    <a:pt x="50911" y="851784"/>
                    <a:pt x="52388" y="857199"/>
                  </a:cubicBezTo>
                  <a:cubicBezTo>
                    <a:pt x="53322" y="860624"/>
                    <a:pt x="55832" y="863428"/>
                    <a:pt x="57150" y="866724"/>
                  </a:cubicBezTo>
                  <a:cubicBezTo>
                    <a:pt x="59014" y="871385"/>
                    <a:pt x="60197" y="876293"/>
                    <a:pt x="61913" y="881011"/>
                  </a:cubicBezTo>
                  <a:cubicBezTo>
                    <a:pt x="63374" y="885028"/>
                    <a:pt x="65323" y="888863"/>
                    <a:pt x="66675" y="892918"/>
                  </a:cubicBezTo>
                  <a:cubicBezTo>
                    <a:pt x="69295" y="900780"/>
                    <a:pt x="71061" y="908916"/>
                    <a:pt x="73819" y="916730"/>
                  </a:cubicBezTo>
                  <a:cubicBezTo>
                    <a:pt x="80629" y="936025"/>
                    <a:pt x="92181" y="952478"/>
                    <a:pt x="100013" y="971499"/>
                  </a:cubicBezTo>
                  <a:cubicBezTo>
                    <a:pt x="116428" y="1011364"/>
                    <a:pt x="130938" y="1052426"/>
                    <a:pt x="159544" y="1085799"/>
                  </a:cubicBezTo>
                  <a:cubicBezTo>
                    <a:pt x="168694" y="1096473"/>
                    <a:pt x="198272" y="1132705"/>
                    <a:pt x="211931" y="1142949"/>
                  </a:cubicBezTo>
                  <a:cubicBezTo>
                    <a:pt x="218281" y="1147711"/>
                    <a:pt x="225149" y="1151852"/>
                    <a:pt x="230981" y="1157236"/>
                  </a:cubicBezTo>
                  <a:cubicBezTo>
                    <a:pt x="235537" y="1161441"/>
                    <a:pt x="238624" y="1167023"/>
                    <a:pt x="242888" y="1171524"/>
                  </a:cubicBezTo>
                  <a:cubicBezTo>
                    <a:pt x="252924" y="1182118"/>
                    <a:pt x="262449" y="1193364"/>
                    <a:pt x="273844" y="1202480"/>
                  </a:cubicBezTo>
                  <a:cubicBezTo>
                    <a:pt x="293400" y="1218125"/>
                    <a:pt x="306653" y="1229628"/>
                    <a:pt x="328613" y="1242961"/>
                  </a:cubicBezTo>
                  <a:cubicBezTo>
                    <a:pt x="340147" y="1249964"/>
                    <a:pt x="352558" y="1255418"/>
                    <a:pt x="364331" y="1262011"/>
                  </a:cubicBezTo>
                  <a:cubicBezTo>
                    <a:pt x="397294" y="1280470"/>
                    <a:pt x="376625" y="1273008"/>
                    <a:pt x="404813" y="1281061"/>
                  </a:cubicBezTo>
                  <a:cubicBezTo>
                    <a:pt x="411163" y="1285030"/>
                    <a:pt x="417006" y="1289958"/>
                    <a:pt x="423863" y="1292968"/>
                  </a:cubicBezTo>
                  <a:cubicBezTo>
                    <a:pt x="517774" y="1334198"/>
                    <a:pt x="504980" y="1321038"/>
                    <a:pt x="614363" y="1359643"/>
                  </a:cubicBezTo>
                  <a:cubicBezTo>
                    <a:pt x="623567" y="1362892"/>
                    <a:pt x="663777" y="1377808"/>
                    <a:pt x="678656" y="1381074"/>
                  </a:cubicBezTo>
                  <a:cubicBezTo>
                    <a:pt x="703136" y="1386448"/>
                    <a:pt x="727859" y="1390647"/>
                    <a:pt x="752475" y="1395361"/>
                  </a:cubicBezTo>
                  <a:cubicBezTo>
                    <a:pt x="798965" y="1404263"/>
                    <a:pt x="780943" y="1401221"/>
                    <a:pt x="826294" y="1407268"/>
                  </a:cubicBezTo>
                  <a:cubicBezTo>
                    <a:pt x="848519" y="1406474"/>
                    <a:pt x="870804" y="1406695"/>
                    <a:pt x="892969" y="1404886"/>
                  </a:cubicBezTo>
                  <a:cubicBezTo>
                    <a:pt x="920990" y="1402599"/>
                    <a:pt x="940886" y="1398161"/>
                    <a:pt x="966788" y="1392980"/>
                  </a:cubicBezTo>
                  <a:cubicBezTo>
                    <a:pt x="969963" y="1391393"/>
                    <a:pt x="973036" y="1389583"/>
                    <a:pt x="976313" y="1388218"/>
                  </a:cubicBezTo>
                  <a:cubicBezTo>
                    <a:pt x="999108" y="1378720"/>
                    <a:pt x="1023460" y="1373709"/>
                    <a:pt x="1045369" y="1362024"/>
                  </a:cubicBezTo>
                  <a:cubicBezTo>
                    <a:pt x="1050419" y="1359330"/>
                    <a:pt x="1054616" y="1355213"/>
                    <a:pt x="1059656" y="1352499"/>
                  </a:cubicBezTo>
                  <a:cubicBezTo>
                    <a:pt x="1073846" y="1344858"/>
                    <a:pt x="1074289" y="1347529"/>
                    <a:pt x="1085850" y="1340593"/>
                  </a:cubicBezTo>
                  <a:cubicBezTo>
                    <a:pt x="1090758" y="1337648"/>
                    <a:pt x="1095449" y="1334350"/>
                    <a:pt x="1100138" y="1331068"/>
                  </a:cubicBezTo>
                  <a:cubicBezTo>
                    <a:pt x="1103389" y="1328792"/>
                    <a:pt x="1106194" y="1325852"/>
                    <a:pt x="1109663" y="1323924"/>
                  </a:cubicBezTo>
                  <a:cubicBezTo>
                    <a:pt x="1113399" y="1321848"/>
                    <a:pt x="1117746" y="1321073"/>
                    <a:pt x="1121569" y="1319161"/>
                  </a:cubicBezTo>
                  <a:cubicBezTo>
                    <a:pt x="1151603" y="1304144"/>
                    <a:pt x="1125102" y="1314014"/>
                    <a:pt x="1152525" y="1304874"/>
                  </a:cubicBezTo>
                  <a:lnTo>
                    <a:pt x="1193006" y="1309636"/>
                  </a:lnTo>
                  <a:cubicBezTo>
                    <a:pt x="1196234" y="1310174"/>
                    <a:pt x="1199336" y="1311308"/>
                    <a:pt x="1202531" y="1312018"/>
                  </a:cubicBezTo>
                  <a:cubicBezTo>
                    <a:pt x="1215057" y="1314802"/>
                    <a:pt x="1217204" y="1314794"/>
                    <a:pt x="1231106" y="1316780"/>
                  </a:cubicBezTo>
                  <a:cubicBezTo>
                    <a:pt x="1250156" y="1315193"/>
                    <a:pt x="1269249" y="1314055"/>
                    <a:pt x="1288256" y="1312018"/>
                  </a:cubicBezTo>
                  <a:cubicBezTo>
                    <a:pt x="1291510" y="1311669"/>
                    <a:pt x="1294717" y="1310785"/>
                    <a:pt x="1297781" y="1309636"/>
                  </a:cubicBezTo>
                  <a:cubicBezTo>
                    <a:pt x="1301105" y="1308390"/>
                    <a:pt x="1304131" y="1306461"/>
                    <a:pt x="1307306" y="1304874"/>
                  </a:cubicBezTo>
                  <a:cubicBezTo>
                    <a:pt x="1308100" y="1302493"/>
                    <a:pt x="1308565" y="1299975"/>
                    <a:pt x="1309688" y="1297730"/>
                  </a:cubicBezTo>
                  <a:cubicBezTo>
                    <a:pt x="1311758" y="1293590"/>
                    <a:pt x="1315112" y="1290121"/>
                    <a:pt x="1316831" y="1285824"/>
                  </a:cubicBezTo>
                  <a:cubicBezTo>
                    <a:pt x="1318381" y="1281950"/>
                    <a:pt x="1321322" y="1259154"/>
                    <a:pt x="1321594" y="1257249"/>
                  </a:cubicBezTo>
                  <a:cubicBezTo>
                    <a:pt x="1320006" y="1234230"/>
                    <a:pt x="1318366" y="1211215"/>
                    <a:pt x="1316831" y="1188193"/>
                  </a:cubicBezTo>
                  <a:cubicBezTo>
                    <a:pt x="1315985" y="1175496"/>
                    <a:pt x="1314450" y="1162818"/>
                    <a:pt x="1314450" y="1150093"/>
                  </a:cubicBezTo>
                  <a:cubicBezTo>
                    <a:pt x="1314450" y="1111191"/>
                    <a:pt x="1315821" y="1072300"/>
                    <a:pt x="1316831" y="1033411"/>
                  </a:cubicBezTo>
                  <a:cubicBezTo>
                    <a:pt x="1318449" y="971133"/>
                    <a:pt x="1318035" y="982050"/>
                    <a:pt x="1321594" y="935780"/>
                  </a:cubicBezTo>
                  <a:cubicBezTo>
                    <a:pt x="1320800" y="904824"/>
                    <a:pt x="1321186" y="873815"/>
                    <a:pt x="1319213" y="842911"/>
                  </a:cubicBezTo>
                  <a:cubicBezTo>
                    <a:pt x="1318796" y="836379"/>
                    <a:pt x="1315922" y="830239"/>
                    <a:pt x="1314450" y="823861"/>
                  </a:cubicBezTo>
                  <a:cubicBezTo>
                    <a:pt x="1313885" y="821413"/>
                    <a:pt x="1311063" y="805638"/>
                    <a:pt x="1309688" y="802430"/>
                  </a:cubicBezTo>
                  <a:cubicBezTo>
                    <a:pt x="1308561" y="799799"/>
                    <a:pt x="1306442" y="797713"/>
                    <a:pt x="1304925" y="795286"/>
                  </a:cubicBezTo>
                  <a:cubicBezTo>
                    <a:pt x="1296429" y="781694"/>
                    <a:pt x="1294711" y="774984"/>
                    <a:pt x="1278731" y="764330"/>
                  </a:cubicBezTo>
                  <a:cubicBezTo>
                    <a:pt x="1276350" y="762743"/>
                    <a:pt x="1274329" y="760390"/>
                    <a:pt x="1271588" y="759568"/>
                  </a:cubicBezTo>
                  <a:cubicBezTo>
                    <a:pt x="1266212" y="757955"/>
                    <a:pt x="1260475" y="757980"/>
                    <a:pt x="1254919" y="757186"/>
                  </a:cubicBezTo>
                  <a:lnTo>
                    <a:pt x="1152525" y="759568"/>
                  </a:lnTo>
                  <a:cubicBezTo>
                    <a:pt x="1143764" y="759893"/>
                    <a:pt x="1135091" y="761599"/>
                    <a:pt x="1126331" y="761949"/>
                  </a:cubicBezTo>
                  <a:cubicBezTo>
                    <a:pt x="1095390" y="763187"/>
                    <a:pt x="1064419" y="763536"/>
                    <a:pt x="1033463" y="764330"/>
                  </a:cubicBezTo>
                  <a:cubicBezTo>
                    <a:pt x="979488" y="763536"/>
                    <a:pt x="925479" y="764024"/>
                    <a:pt x="871538" y="761949"/>
                  </a:cubicBezTo>
                  <a:cubicBezTo>
                    <a:pt x="863449" y="761638"/>
                    <a:pt x="855677" y="758701"/>
                    <a:pt x="847725" y="757186"/>
                  </a:cubicBezTo>
                  <a:lnTo>
                    <a:pt x="821531" y="752424"/>
                  </a:lnTo>
                  <a:lnTo>
                    <a:pt x="807244" y="750043"/>
                  </a:lnTo>
                  <a:cubicBezTo>
                    <a:pt x="804863" y="749249"/>
                    <a:pt x="802345" y="748784"/>
                    <a:pt x="800100" y="747661"/>
                  </a:cubicBezTo>
                  <a:cubicBezTo>
                    <a:pt x="791017" y="743120"/>
                    <a:pt x="787833" y="739192"/>
                    <a:pt x="778669" y="735755"/>
                  </a:cubicBezTo>
                  <a:cubicBezTo>
                    <a:pt x="775605" y="734606"/>
                    <a:pt x="772235" y="734449"/>
                    <a:pt x="769144" y="733374"/>
                  </a:cubicBezTo>
                  <a:cubicBezTo>
                    <a:pt x="753964" y="728094"/>
                    <a:pt x="739493" y="720603"/>
                    <a:pt x="723900" y="716705"/>
                  </a:cubicBezTo>
                  <a:cubicBezTo>
                    <a:pt x="706947" y="712467"/>
                    <a:pt x="701989" y="711994"/>
                    <a:pt x="685800" y="704799"/>
                  </a:cubicBezTo>
                  <a:cubicBezTo>
                    <a:pt x="654560" y="690914"/>
                    <a:pt x="670569" y="698268"/>
                    <a:pt x="650081" y="683368"/>
                  </a:cubicBezTo>
                  <a:cubicBezTo>
                    <a:pt x="645452" y="680002"/>
                    <a:pt x="635794" y="673843"/>
                    <a:pt x="635794" y="673843"/>
                  </a:cubicBezTo>
                  <a:cubicBezTo>
                    <a:pt x="635000" y="669874"/>
                    <a:pt x="633413" y="665984"/>
                    <a:pt x="633413" y="661936"/>
                  </a:cubicBezTo>
                  <a:cubicBezTo>
                    <a:pt x="633413" y="652195"/>
                    <a:pt x="638688" y="645079"/>
                    <a:pt x="640556" y="635743"/>
                  </a:cubicBezTo>
                  <a:cubicBezTo>
                    <a:pt x="643580" y="620627"/>
                    <a:pt x="641956" y="627763"/>
                    <a:pt x="645319" y="614311"/>
                  </a:cubicBezTo>
                  <a:cubicBezTo>
                    <a:pt x="647172" y="597633"/>
                    <a:pt x="647231" y="593554"/>
                    <a:pt x="650081" y="578593"/>
                  </a:cubicBezTo>
                  <a:cubicBezTo>
                    <a:pt x="652353" y="566665"/>
                    <a:pt x="653736" y="554504"/>
                    <a:pt x="657225" y="542874"/>
                  </a:cubicBezTo>
                  <a:cubicBezTo>
                    <a:pt x="659606" y="534936"/>
                    <a:pt x="662234" y="527068"/>
                    <a:pt x="664369" y="519061"/>
                  </a:cubicBezTo>
                  <a:cubicBezTo>
                    <a:pt x="665412" y="515150"/>
                    <a:pt x="665329" y="510945"/>
                    <a:pt x="666750" y="507155"/>
                  </a:cubicBezTo>
                  <a:cubicBezTo>
                    <a:pt x="674876" y="485487"/>
                    <a:pt x="686587" y="465112"/>
                    <a:pt x="692944" y="442861"/>
                  </a:cubicBezTo>
                  <a:cubicBezTo>
                    <a:pt x="694531" y="437305"/>
                    <a:pt x="695632" y="431586"/>
                    <a:pt x="697706" y="426193"/>
                  </a:cubicBezTo>
                  <a:cubicBezTo>
                    <a:pt x="699617" y="421223"/>
                    <a:pt x="702646" y="416752"/>
                    <a:pt x="704850" y="411905"/>
                  </a:cubicBezTo>
                  <a:cubicBezTo>
                    <a:pt x="706619" y="408014"/>
                    <a:pt x="707877" y="403905"/>
                    <a:pt x="709613" y="399999"/>
                  </a:cubicBezTo>
                  <a:cubicBezTo>
                    <a:pt x="711055" y="396755"/>
                    <a:pt x="713162" y="393810"/>
                    <a:pt x="714375" y="390474"/>
                  </a:cubicBezTo>
                  <a:cubicBezTo>
                    <a:pt x="716350" y="385043"/>
                    <a:pt x="717311" y="379287"/>
                    <a:pt x="719138" y="373805"/>
                  </a:cubicBezTo>
                  <a:cubicBezTo>
                    <a:pt x="720490" y="369750"/>
                    <a:pt x="722313" y="365868"/>
                    <a:pt x="723900" y="361899"/>
                  </a:cubicBezTo>
                  <a:cubicBezTo>
                    <a:pt x="728086" y="328411"/>
                    <a:pt x="723867" y="357302"/>
                    <a:pt x="731044" y="321418"/>
                  </a:cubicBezTo>
                  <a:cubicBezTo>
                    <a:pt x="731991" y="316683"/>
                    <a:pt x="732155" y="311788"/>
                    <a:pt x="733425" y="307130"/>
                  </a:cubicBezTo>
                  <a:cubicBezTo>
                    <a:pt x="734550" y="303006"/>
                    <a:pt x="736836" y="299279"/>
                    <a:pt x="738188" y="295224"/>
                  </a:cubicBezTo>
                  <a:cubicBezTo>
                    <a:pt x="739223" y="292119"/>
                    <a:pt x="739629" y="288834"/>
                    <a:pt x="740569" y="285699"/>
                  </a:cubicBezTo>
                  <a:cubicBezTo>
                    <a:pt x="742011" y="280890"/>
                    <a:pt x="744010" y="276254"/>
                    <a:pt x="745331" y="271411"/>
                  </a:cubicBezTo>
                  <a:cubicBezTo>
                    <a:pt x="752229" y="246120"/>
                    <a:pt x="742327" y="272972"/>
                    <a:pt x="752475" y="247599"/>
                  </a:cubicBezTo>
                  <a:cubicBezTo>
                    <a:pt x="757539" y="191888"/>
                    <a:pt x="756341" y="216126"/>
                    <a:pt x="752475" y="121393"/>
                  </a:cubicBezTo>
                  <a:cubicBezTo>
                    <a:pt x="751620" y="100446"/>
                    <a:pt x="751184" y="109286"/>
                    <a:pt x="742950" y="92818"/>
                  </a:cubicBezTo>
                  <a:cubicBezTo>
                    <a:pt x="737476" y="81870"/>
                    <a:pt x="740325" y="82047"/>
                    <a:pt x="733425" y="73768"/>
                  </a:cubicBezTo>
                  <a:cubicBezTo>
                    <a:pt x="729228" y="68732"/>
                    <a:pt x="715375" y="56831"/>
                    <a:pt x="711994" y="54718"/>
                  </a:cubicBezTo>
                  <a:cubicBezTo>
                    <a:pt x="704468" y="50014"/>
                    <a:pt x="695916" y="47162"/>
                    <a:pt x="688181" y="42811"/>
                  </a:cubicBezTo>
                  <a:cubicBezTo>
                    <a:pt x="683192" y="40005"/>
                    <a:pt x="679372" y="34946"/>
                    <a:pt x="673894" y="33286"/>
                  </a:cubicBezTo>
                  <a:cubicBezTo>
                    <a:pt x="628795" y="19620"/>
                    <a:pt x="620380" y="19979"/>
                    <a:pt x="583406" y="16618"/>
                  </a:cubicBezTo>
                  <a:cubicBezTo>
                    <a:pt x="578644" y="15030"/>
                    <a:pt x="574010" y="12984"/>
                    <a:pt x="569119" y="11855"/>
                  </a:cubicBezTo>
                  <a:cubicBezTo>
                    <a:pt x="559707" y="9683"/>
                    <a:pt x="533147" y="7719"/>
                    <a:pt x="526256" y="7093"/>
                  </a:cubicBezTo>
                  <a:cubicBezTo>
                    <a:pt x="485643" y="-3061"/>
                    <a:pt x="501750" y="-874"/>
                    <a:pt x="431006" y="4711"/>
                  </a:cubicBezTo>
                  <a:cubicBezTo>
                    <a:pt x="426002" y="5106"/>
                    <a:pt x="421562" y="8153"/>
                    <a:pt x="416719" y="9474"/>
                  </a:cubicBezTo>
                  <a:cubicBezTo>
                    <a:pt x="412814" y="10539"/>
                    <a:pt x="408782" y="11061"/>
                    <a:pt x="404813" y="11855"/>
                  </a:cubicBezTo>
                  <a:cubicBezTo>
                    <a:pt x="401638" y="14236"/>
                    <a:pt x="398734" y="17030"/>
                    <a:pt x="395288" y="18999"/>
                  </a:cubicBezTo>
                  <a:cubicBezTo>
                    <a:pt x="393109" y="20244"/>
                    <a:pt x="390323" y="20135"/>
                    <a:pt x="388144" y="21380"/>
                  </a:cubicBezTo>
                  <a:cubicBezTo>
                    <a:pt x="384698" y="23349"/>
                    <a:pt x="381985" y="26421"/>
                    <a:pt x="378619" y="28524"/>
                  </a:cubicBezTo>
                  <a:cubicBezTo>
                    <a:pt x="375609" y="30405"/>
                    <a:pt x="372176" y="31525"/>
                    <a:pt x="369094" y="33286"/>
                  </a:cubicBezTo>
                  <a:cubicBezTo>
                    <a:pt x="356167" y="40673"/>
                    <a:pt x="367905" y="36064"/>
                    <a:pt x="354806" y="40430"/>
                  </a:cubicBezTo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星形: 五角 68">
              <a:extLst>
                <a:ext uri="{FF2B5EF4-FFF2-40B4-BE49-F238E27FC236}">
                  <a16:creationId xmlns:a16="http://schemas.microsoft.com/office/drawing/2014/main" id="{06A46D77-5057-72CD-B1B4-E509DC7EC357}"/>
                </a:ext>
              </a:extLst>
            </p:cNvPr>
            <p:cNvSpPr/>
            <p:nvPr/>
          </p:nvSpPr>
          <p:spPr>
            <a:xfrm>
              <a:off x="3185253" y="1385649"/>
              <a:ext cx="45719" cy="51512"/>
            </a:xfrm>
            <a:prstGeom prst="star5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86277470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8.2339"/>
  <p:tag name="ORIGINALWIDTH" val="390.7012"/>
  <p:tag name="LATEXADDIN" val="\documentclass{article}&#10;\usepackage{amsmath}&#10;\pagestyle{empty}&#10;\begin{document}&#10;&#10;$$&#10;\mathcal{N}(0,I)&#10;$$&#10;&#10;&#10;\end{document}"/>
  <p:tag name="IGUANATEXSIZE" val="9"/>
  <p:tag name="IGUANATEXCURSOR" val="95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7.2366"/>
  <p:tag name="ORIGINALWIDTH" val="394.4507"/>
  <p:tag name="LATEXADDIN" val="\documentclass{article}&#10;\usepackage{amsmath}&#10;\pagestyle{empty}&#10;\begin{document}&#10;&#10;$$\mathcal{L}_{\text{contact}}$$&#10;&#10;&#10;\end{document}"/>
  <p:tag name="IGUANATEXSIZE" val="9"/>
  <p:tag name="IGUANATEXCURSOR" val="109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.7346"/>
  <p:tag name="ORIGINALWIDTH" val="289.4638"/>
  <p:tag name="LATEXADDIN" val="\documentclass{article}&#10;\usepackage{amsmath}&#10;\pagestyle{empty}&#10;\begin{document}&#10;&#10;$$\mathcal{L}_{\text{prior}}$$&#10;&#10;&#10;\end{document}"/>
  <p:tag name="IGUANATEXSIZE" val="9"/>
  <p:tag name="IGUANATEXCURSOR" val="107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.7346"/>
  <p:tag name="ORIGINALWIDTH" val="289.4638"/>
  <p:tag name="LATEXADDIN" val="\documentclass{article}&#10;\usepackage{amsmath}&#10;\pagestyle{empty}&#10;\begin{document}&#10;&#10;$$\mathcal{L}_{\text{prior}}$$&#10;&#10;&#10;\end{document}"/>
  <p:tag name="IGUANATEXSIZE" val="9"/>
  <p:tag name="IGUANATEXCURSOR" val="107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.7346"/>
  <p:tag name="ORIGINALWIDTH" val="289.4638"/>
  <p:tag name="LATEXADDIN" val="\documentclass{article}&#10;\usepackage{amsmath}&#10;\pagestyle{empty}&#10;\begin{document}&#10;&#10;$$\mathcal{L}_{\text{prior}}$$&#10;&#10;&#10;\end{document}"/>
  <p:tag name="IGUANATEXSIZE" val="9"/>
  <p:tag name="IGUANATEXCURSOR" val="107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.7346"/>
  <p:tag name="ORIGINALWIDTH" val="289.4638"/>
  <p:tag name="LATEXADDIN" val="\documentclass{article}&#10;\usepackage{amsmath}&#10;\pagestyle{empty}&#10;\begin{document}&#10;&#10;$$\mathcal{L}_{\text{prior}}$$&#10;&#10;&#10;\end{document}"/>
  <p:tag name="IGUANATEXSIZE" val="9"/>
  <p:tag name="IGUANATEXCURSOR" val="107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7.2366"/>
  <p:tag name="ORIGINALWIDTH" val="263.967"/>
  <p:tag name="LATEXADDIN" val="\documentclass{article}&#10;\usepackage{amsmath}&#10;\pagestyle{empty}&#10;\begin{document}&#10;&#10;$$\mathcal{L}_{\text{coor}}$$&#10;&#10;&#10;\end{document}"/>
  <p:tag name="IGUANATEXSIZE" val="9"/>
  <p:tag name="IGUANATEXCURSOR" val="106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7.9865"/>
  <p:tag name="ORIGINALWIDTH" val="126.7342"/>
  <p:tag name="LATEXADDIN" val="\documentclass{article}&#10;\usepackage{amsmath}&#10;\pagestyle{empty}&#10;\begin{document}&#10;&#10;$$\mathcal{L}_{\text{J}}$$&#10;&#10;&#10;\end{document}"/>
  <p:tag name="IGUANATEXSIZE" val="9"/>
  <p:tag name="IGUANATEXCURSOR" val="103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5.49307"/>
  <p:tag name="ORIGINALWIDTH" val="182.2272"/>
  <p:tag name="LATEXADDIN" val="\documentclass{article}&#10;\usepackage{amsmath}&#10;\pagestyle{empty}&#10;\begin{document}&#10;&#10;$$&#10;\sim \mathbf{z}&#10;$$&#10;&#10;&#10;\end{document}"/>
  <p:tag name="IGUANATEXSIZE" val="9"/>
  <p:tag name="IGUANATEXCURSOR" val="99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1031.121"/>
  <p:tag name="LATEXADDIN" val="\documentclass{article}&#10;\usepackage{amsmath}&#10;\pagestyle{empty}&#10;\begin{document}&#10;&#10;$$&#10;\mathbf{X}_{\text{2.5D}} \sim p(\mathbf{X}_{\text{2.5D}}|\mathbf{I})&#10;$$&#10;&#10;&#10;\end{document}"/>
  <p:tag name="IGUANATEXSIZE" val="9"/>
  <p:tag name="IGUANATEXCURSOR" val="151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.48929"/>
  <p:tag name="ORIGINALWIDTH" val="46.49417"/>
  <p:tag name="LATEXADDIN" val="\documentclass{article}&#10;\usepackage{amsmath}&#10;\pagestyle{empty}&#10;\begin{document}&#10;&#10;$$\mathbf{I}$$&#10;&#10;&#10;\end{document}"/>
  <p:tag name="IGUANATEXSIZE" val="9"/>
  <p:tag name="IGUANATEXCURSOR" val="93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8.98764"/>
  <p:tag name="ORIGINALWIDTH" val="225.7218"/>
  <p:tag name="LATEXADDIN" val="\documentclass{article}&#10;\usepackage{amsmath}&#10;\pagestyle{empty}&#10;\begin{document}&#10;&#10;$$&#10;\mathbf{t}_{\text{cam}}&#10;$$&#10;&#10;&#10;\end{document}"/>
  <p:tag name="IGUANATEXSIZE" val="7"/>
  <p:tag name="IGUANATEXCURSOR" val="105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1.2336"/>
  <p:tag name="ORIGINALWIDTH" val="470.9411"/>
  <p:tag name="LATEXADDIN" val="\documentclass{article}&#10;\usepackage{amsmath}&#10;\pagestyle{empty}&#10;\begin{document}&#10;&#10;$$&#10;\Pi_\rho(\mathbf{X}_{\text{3D}})&#10;$$&#10;&#10;&#10;\end{document}"/>
  <p:tag name="IGUANATEXSIZE" val="7"/>
  <p:tag name="IGUANATEXCURSOR" val="113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5.7368"/>
  <p:tag name="ORIGINALWIDTH" val="222.7221"/>
  <p:tag name="LATEXADDIN" val="\documentclass{article}&#10;\usepackage{amsmath}&#10;\pagestyle{empty}&#10;\begin{document}&#10;&#10;$$\mathbf{X}_{\text{3D}}$$&#10;&#10;&#10;&#10;\end{document}"/>
  <p:tag name="IGUANATEXSIZE" val="7"/>
  <p:tag name="IGUANATEXCURSOR" val="107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5.7368"/>
  <p:tag name="ORIGINALWIDTH" val="300.7124"/>
  <p:tag name="LATEXADDIN" val="\documentclass{article}&#10;\usepackage{amsmath}&#10;\pagestyle{empty}&#10;\begin{document}&#10;&#10;$$&#10;\mathbf{X}_{\text{2.5D}}&#10;$$&#10;&#10;&#10;\end{document}"/>
  <p:tag name="IGUANATEXSIZE" val="7"/>
  <p:tag name="IGUANATEXCURSOR" val="105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.98914"/>
  <p:tag name="ORIGINALWIDTH" val="50.2437"/>
  <p:tag name="LATEXADDIN" val="\documentclass{article}&#10;\usepackage{amsmath}&#10;\pagestyle{empty}&#10;\begin{document}&#10;&#10;$$&#10;\mathbf{f}&#10;$$&#10;&#10;&#10;&#10;\end{document}"/>
  <p:tag name="IGUANATEXSIZE" val="9"/>
  <p:tag name="IGUANATEXCURSOR" val="94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heme/theme1.xml><?xml version="1.0" encoding="utf-8"?>
<a:theme xmlns:a="http://schemas.openxmlformats.org/drawingml/2006/main" name="Office 2013 - 2022 主题">
  <a:themeElements>
    <a:clrScheme name="Office 2013 - 2022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2013 - 2022 主题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1535</TotalTime>
  <Words>61</Words>
  <Application>Microsoft Office PowerPoint</Application>
  <PresentationFormat>自定义</PresentationFormat>
  <Paragraphs>19</Paragraphs>
  <Slides>1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9" baseType="lpstr">
      <vt:lpstr>等线</vt:lpstr>
      <vt:lpstr>黑体</vt:lpstr>
      <vt:lpstr>宋体</vt:lpstr>
      <vt:lpstr>Arial</vt:lpstr>
      <vt:lpstr>Calibri</vt:lpstr>
      <vt:lpstr>Calibri Light</vt:lpstr>
      <vt:lpstr>Times New Roman</vt:lpstr>
      <vt:lpstr>Office 2013 - 2022 主题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霍 超凡</dc:creator>
  <cp:lastModifiedBy>超凡 霍</cp:lastModifiedBy>
  <cp:revision>33</cp:revision>
  <dcterms:created xsi:type="dcterms:W3CDTF">2024-01-14T05:57:41Z</dcterms:created>
  <dcterms:modified xsi:type="dcterms:W3CDTF">2024-04-15T03:12:18Z</dcterms:modified>
</cp:coreProperties>
</file>